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7" r:id="rId1"/>
  </p:sldMasterIdLst>
  <p:notesMasterIdLst>
    <p:notesMasterId r:id="rId10"/>
  </p:notesMasterIdLst>
  <p:handoutMasterIdLst>
    <p:handoutMasterId r:id="rId11"/>
  </p:handoutMasterIdLst>
  <p:sldIdLst>
    <p:sldId id="306" r:id="rId2"/>
    <p:sldId id="298" r:id="rId3"/>
    <p:sldId id="292" r:id="rId4"/>
    <p:sldId id="305" r:id="rId5"/>
    <p:sldId id="281" r:id="rId6"/>
    <p:sldId id="274" r:id="rId7"/>
    <p:sldId id="276" r:id="rId8"/>
    <p:sldId id="277" r:id="rId9"/>
  </p:sldIdLst>
  <p:sldSz cx="25199975" cy="180006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3" pos="7937" userDrawn="1">
          <p15:clr>
            <a:srgbClr val="A4A3A4"/>
          </p15:clr>
        </p15:guide>
        <p15:guide id="4" orient="horz" pos="567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4C4A4"/>
    <a:srgbClr val="CF965D"/>
    <a:srgbClr val="A40000"/>
    <a:srgbClr val="FF4F4F"/>
    <a:srgbClr val="FF9B9B"/>
    <a:srgbClr val="FFB7B7"/>
    <a:srgbClr val="855627"/>
    <a:srgbClr val="410082"/>
    <a:srgbClr val="CC99FF"/>
    <a:srgbClr val="ECD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533" autoAdjust="0"/>
    <p:restoredTop sz="96374" autoAdjust="0"/>
  </p:normalViewPr>
  <p:slideViewPr>
    <p:cSldViewPr snapToGrid="0" showGuides="1">
      <p:cViewPr varScale="1">
        <p:scale>
          <a:sx n="49" d="100"/>
          <a:sy n="49" d="100"/>
        </p:scale>
        <p:origin x="1236" y="72"/>
      </p:cViewPr>
      <p:guideLst>
        <p:guide pos="7937"/>
        <p:guide orient="horz" pos="5670"/>
      </p:guideLst>
    </p:cSldViewPr>
  </p:slid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howGuides="1">
      <p:cViewPr varScale="1">
        <p:scale>
          <a:sx n="96" d="100"/>
          <a:sy n="96" d="100"/>
        </p:scale>
        <p:origin x="2706" y="102"/>
      </p:cViewPr>
      <p:guideLst/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>
            <a:extLst>
              <a:ext uri="{FF2B5EF4-FFF2-40B4-BE49-F238E27FC236}">
                <a16:creationId xmlns:a16="http://schemas.microsoft.com/office/drawing/2014/main" id="{5AD49151-C437-443F-8D90-A4B985F9CB8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9E32E267-A71B-46FD-B29A-52CA370A086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F4A697-5571-4A6D-A5E8-16E48F953072}" type="datetimeFigureOut">
              <a:rPr lang="fr-FR" smtClean="0"/>
              <a:t>01/10/2025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776524D5-B1F5-422C-BF0A-EBC375B5EC7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72724F11-8C77-4C90-9A9C-75564A07B63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28B393D-21B9-4B3D-8559-B6827F7EFD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6142322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4275C31-CBDF-49A2-8A98-DE272A0CB00C}" type="datetimeFigureOut">
              <a:rPr lang="fr-FR" smtClean="0"/>
              <a:t>01/10/2025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68413" y="1143000"/>
            <a:ext cx="43211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7C607EC-2701-44AC-B603-DAFD42E6909D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910287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7C607EC-2701-44AC-B603-DAFD42E6909D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3684644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7C607EC-2701-44AC-B603-DAFD42E6909D}" type="slidenum">
              <a:rPr lang="fr-FR" smtClean="0"/>
              <a:t>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782515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89998" y="2945943"/>
            <a:ext cx="21419979" cy="6266897"/>
          </a:xfrm>
        </p:spPr>
        <p:txBody>
          <a:bodyPr anchor="b"/>
          <a:lstStyle>
            <a:lvl1pPr algn="ctr">
              <a:defRPr sz="15749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149997" y="9454516"/>
            <a:ext cx="18899981" cy="4345992"/>
          </a:xfrm>
        </p:spPr>
        <p:txBody>
          <a:bodyPr/>
          <a:lstStyle>
            <a:lvl1pPr marL="0" indent="0" algn="ctr">
              <a:buNone/>
              <a:defRPr sz="6300"/>
            </a:lvl1pPr>
            <a:lvl2pPr marL="1200059" indent="0" algn="ctr">
              <a:buNone/>
              <a:defRPr sz="5250"/>
            </a:lvl2pPr>
            <a:lvl3pPr marL="2400117" indent="0" algn="ctr">
              <a:buNone/>
              <a:defRPr sz="4725"/>
            </a:lvl3pPr>
            <a:lvl4pPr marL="3600176" indent="0" algn="ctr">
              <a:buNone/>
              <a:defRPr sz="4200"/>
            </a:lvl4pPr>
            <a:lvl5pPr marL="4800234" indent="0" algn="ctr">
              <a:buNone/>
              <a:defRPr sz="4200"/>
            </a:lvl5pPr>
            <a:lvl6pPr marL="6000293" indent="0" algn="ctr">
              <a:buNone/>
              <a:defRPr sz="4200"/>
            </a:lvl6pPr>
            <a:lvl7pPr marL="7200351" indent="0" algn="ctr">
              <a:buNone/>
              <a:defRPr sz="4200"/>
            </a:lvl7pPr>
            <a:lvl8pPr marL="8400410" indent="0" algn="ctr">
              <a:buNone/>
              <a:defRPr sz="4200"/>
            </a:lvl8pPr>
            <a:lvl9pPr marL="9600468" indent="0" algn="ctr">
              <a:buNone/>
              <a:defRPr sz="42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67690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94234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8033733" y="958369"/>
            <a:ext cx="5433745" cy="15254730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732500" y="958369"/>
            <a:ext cx="15986234" cy="15254730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323982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71654866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64760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19375" y="4487671"/>
            <a:ext cx="21734978" cy="7487774"/>
          </a:xfrm>
        </p:spPr>
        <p:txBody>
          <a:bodyPr anchor="b"/>
          <a:lstStyle>
            <a:lvl1pPr>
              <a:defRPr sz="15749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19375" y="12046282"/>
            <a:ext cx="21734978" cy="3937644"/>
          </a:xfrm>
        </p:spPr>
        <p:txBody>
          <a:bodyPr/>
          <a:lstStyle>
            <a:lvl1pPr marL="0" indent="0">
              <a:buNone/>
              <a:defRPr sz="6300">
                <a:solidFill>
                  <a:schemeClr val="tx1"/>
                </a:solidFill>
              </a:defRPr>
            </a:lvl1pPr>
            <a:lvl2pPr marL="1200059" indent="0">
              <a:buNone/>
              <a:defRPr sz="5250">
                <a:solidFill>
                  <a:schemeClr val="tx1">
                    <a:tint val="75000"/>
                  </a:schemeClr>
                </a:solidFill>
              </a:defRPr>
            </a:lvl2pPr>
            <a:lvl3pPr marL="2400117" indent="0">
              <a:buNone/>
              <a:defRPr sz="4725">
                <a:solidFill>
                  <a:schemeClr val="tx1">
                    <a:tint val="75000"/>
                  </a:schemeClr>
                </a:solidFill>
              </a:defRPr>
            </a:lvl3pPr>
            <a:lvl4pPr marL="3600176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4pPr>
            <a:lvl5pPr marL="4800234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5pPr>
            <a:lvl6pPr marL="6000293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6pPr>
            <a:lvl7pPr marL="7200351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7pPr>
            <a:lvl8pPr marL="8400410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8pPr>
            <a:lvl9pPr marL="9600468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43109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732498" y="4791843"/>
            <a:ext cx="10709989" cy="11421255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757488" y="4791843"/>
            <a:ext cx="10709989" cy="11421255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15988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5781" y="958373"/>
            <a:ext cx="21734978" cy="3479296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5783" y="4412664"/>
            <a:ext cx="10660769" cy="2162578"/>
          </a:xfrm>
        </p:spPr>
        <p:txBody>
          <a:bodyPr anchor="b"/>
          <a:lstStyle>
            <a:lvl1pPr marL="0" indent="0">
              <a:buNone/>
              <a:defRPr sz="6300" b="1"/>
            </a:lvl1pPr>
            <a:lvl2pPr marL="1200059" indent="0">
              <a:buNone/>
              <a:defRPr sz="5250" b="1"/>
            </a:lvl2pPr>
            <a:lvl3pPr marL="2400117" indent="0">
              <a:buNone/>
              <a:defRPr sz="4725" b="1"/>
            </a:lvl3pPr>
            <a:lvl4pPr marL="3600176" indent="0">
              <a:buNone/>
              <a:defRPr sz="4200" b="1"/>
            </a:lvl4pPr>
            <a:lvl5pPr marL="4800234" indent="0">
              <a:buNone/>
              <a:defRPr sz="4200" b="1"/>
            </a:lvl5pPr>
            <a:lvl6pPr marL="6000293" indent="0">
              <a:buNone/>
              <a:defRPr sz="4200" b="1"/>
            </a:lvl6pPr>
            <a:lvl7pPr marL="7200351" indent="0">
              <a:buNone/>
              <a:defRPr sz="4200" b="1"/>
            </a:lvl7pPr>
            <a:lvl8pPr marL="8400410" indent="0">
              <a:buNone/>
              <a:defRPr sz="4200" b="1"/>
            </a:lvl8pPr>
            <a:lvl9pPr marL="9600468" indent="0">
              <a:buNone/>
              <a:defRPr sz="42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735783" y="6575242"/>
            <a:ext cx="10660769" cy="9671191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757489" y="4412664"/>
            <a:ext cx="10713272" cy="2162578"/>
          </a:xfrm>
        </p:spPr>
        <p:txBody>
          <a:bodyPr anchor="b"/>
          <a:lstStyle>
            <a:lvl1pPr marL="0" indent="0">
              <a:buNone/>
              <a:defRPr sz="6300" b="1"/>
            </a:lvl1pPr>
            <a:lvl2pPr marL="1200059" indent="0">
              <a:buNone/>
              <a:defRPr sz="5250" b="1"/>
            </a:lvl2pPr>
            <a:lvl3pPr marL="2400117" indent="0">
              <a:buNone/>
              <a:defRPr sz="4725" b="1"/>
            </a:lvl3pPr>
            <a:lvl4pPr marL="3600176" indent="0">
              <a:buNone/>
              <a:defRPr sz="4200" b="1"/>
            </a:lvl4pPr>
            <a:lvl5pPr marL="4800234" indent="0">
              <a:buNone/>
              <a:defRPr sz="4200" b="1"/>
            </a:lvl5pPr>
            <a:lvl6pPr marL="6000293" indent="0">
              <a:buNone/>
              <a:defRPr sz="4200" b="1"/>
            </a:lvl6pPr>
            <a:lvl7pPr marL="7200351" indent="0">
              <a:buNone/>
              <a:defRPr sz="4200" b="1"/>
            </a:lvl7pPr>
            <a:lvl8pPr marL="8400410" indent="0">
              <a:buNone/>
              <a:defRPr sz="4200" b="1"/>
            </a:lvl8pPr>
            <a:lvl9pPr marL="9600468" indent="0">
              <a:buNone/>
              <a:defRPr sz="420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757489" y="6575242"/>
            <a:ext cx="10713272" cy="9671191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00209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72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40930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5780" y="1200044"/>
            <a:ext cx="8127648" cy="4200155"/>
          </a:xfrm>
        </p:spPr>
        <p:txBody>
          <a:bodyPr anchor="b"/>
          <a:lstStyle>
            <a:lvl1pPr>
              <a:defRPr sz="8399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13272" y="2591766"/>
            <a:ext cx="12757487" cy="12792138"/>
          </a:xfrm>
        </p:spPr>
        <p:txBody>
          <a:bodyPr/>
          <a:lstStyle>
            <a:lvl1pPr>
              <a:defRPr sz="8399"/>
            </a:lvl1pPr>
            <a:lvl2pPr>
              <a:defRPr sz="7349"/>
            </a:lvl2pPr>
            <a:lvl3pPr>
              <a:defRPr sz="6300"/>
            </a:lvl3pPr>
            <a:lvl4pPr>
              <a:defRPr sz="5250"/>
            </a:lvl4pPr>
            <a:lvl5pPr>
              <a:defRPr sz="5250"/>
            </a:lvl5pPr>
            <a:lvl6pPr>
              <a:defRPr sz="5250"/>
            </a:lvl6pPr>
            <a:lvl7pPr>
              <a:defRPr sz="5250"/>
            </a:lvl7pPr>
            <a:lvl8pPr>
              <a:defRPr sz="5250"/>
            </a:lvl8pPr>
            <a:lvl9pPr>
              <a:defRPr sz="525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35780" y="5400199"/>
            <a:ext cx="8127648" cy="10004536"/>
          </a:xfrm>
        </p:spPr>
        <p:txBody>
          <a:bodyPr/>
          <a:lstStyle>
            <a:lvl1pPr marL="0" indent="0">
              <a:buNone/>
              <a:defRPr sz="4200"/>
            </a:lvl1pPr>
            <a:lvl2pPr marL="1200059" indent="0">
              <a:buNone/>
              <a:defRPr sz="3675"/>
            </a:lvl2pPr>
            <a:lvl3pPr marL="2400117" indent="0">
              <a:buNone/>
              <a:defRPr sz="3150"/>
            </a:lvl3pPr>
            <a:lvl4pPr marL="3600176" indent="0">
              <a:buNone/>
              <a:defRPr sz="2625"/>
            </a:lvl4pPr>
            <a:lvl5pPr marL="4800234" indent="0">
              <a:buNone/>
              <a:defRPr sz="2625"/>
            </a:lvl5pPr>
            <a:lvl6pPr marL="6000293" indent="0">
              <a:buNone/>
              <a:defRPr sz="2625"/>
            </a:lvl6pPr>
            <a:lvl7pPr marL="7200351" indent="0">
              <a:buNone/>
              <a:defRPr sz="2625"/>
            </a:lvl7pPr>
            <a:lvl8pPr marL="8400410" indent="0">
              <a:buNone/>
              <a:defRPr sz="2625"/>
            </a:lvl8pPr>
            <a:lvl9pPr marL="9600468" indent="0">
              <a:buNone/>
              <a:defRPr sz="2625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22131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5780" y="1200044"/>
            <a:ext cx="8127648" cy="4200155"/>
          </a:xfrm>
        </p:spPr>
        <p:txBody>
          <a:bodyPr anchor="b"/>
          <a:lstStyle>
            <a:lvl1pPr>
              <a:defRPr sz="8399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713272" y="2591766"/>
            <a:ext cx="12757487" cy="12792138"/>
          </a:xfrm>
        </p:spPr>
        <p:txBody>
          <a:bodyPr anchor="t"/>
          <a:lstStyle>
            <a:lvl1pPr marL="0" indent="0">
              <a:buNone/>
              <a:defRPr sz="8399"/>
            </a:lvl1pPr>
            <a:lvl2pPr marL="1200059" indent="0">
              <a:buNone/>
              <a:defRPr sz="7349"/>
            </a:lvl2pPr>
            <a:lvl3pPr marL="2400117" indent="0">
              <a:buNone/>
              <a:defRPr sz="6300"/>
            </a:lvl3pPr>
            <a:lvl4pPr marL="3600176" indent="0">
              <a:buNone/>
              <a:defRPr sz="5250"/>
            </a:lvl4pPr>
            <a:lvl5pPr marL="4800234" indent="0">
              <a:buNone/>
              <a:defRPr sz="5250"/>
            </a:lvl5pPr>
            <a:lvl6pPr marL="6000293" indent="0">
              <a:buNone/>
              <a:defRPr sz="5250"/>
            </a:lvl6pPr>
            <a:lvl7pPr marL="7200351" indent="0">
              <a:buNone/>
              <a:defRPr sz="5250"/>
            </a:lvl7pPr>
            <a:lvl8pPr marL="8400410" indent="0">
              <a:buNone/>
              <a:defRPr sz="5250"/>
            </a:lvl8pPr>
            <a:lvl9pPr marL="9600468" indent="0">
              <a:buNone/>
              <a:defRPr sz="525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35780" y="5400199"/>
            <a:ext cx="8127648" cy="10004536"/>
          </a:xfrm>
        </p:spPr>
        <p:txBody>
          <a:bodyPr/>
          <a:lstStyle>
            <a:lvl1pPr marL="0" indent="0">
              <a:buNone/>
              <a:defRPr sz="4200"/>
            </a:lvl1pPr>
            <a:lvl2pPr marL="1200059" indent="0">
              <a:buNone/>
              <a:defRPr sz="3675"/>
            </a:lvl2pPr>
            <a:lvl3pPr marL="2400117" indent="0">
              <a:buNone/>
              <a:defRPr sz="3150"/>
            </a:lvl3pPr>
            <a:lvl4pPr marL="3600176" indent="0">
              <a:buNone/>
              <a:defRPr sz="2625"/>
            </a:lvl4pPr>
            <a:lvl5pPr marL="4800234" indent="0">
              <a:buNone/>
              <a:defRPr sz="2625"/>
            </a:lvl5pPr>
            <a:lvl6pPr marL="6000293" indent="0">
              <a:buNone/>
              <a:defRPr sz="2625"/>
            </a:lvl6pPr>
            <a:lvl7pPr marL="7200351" indent="0">
              <a:buNone/>
              <a:defRPr sz="2625"/>
            </a:lvl7pPr>
            <a:lvl8pPr marL="8400410" indent="0">
              <a:buNone/>
              <a:defRPr sz="2625"/>
            </a:lvl8pPr>
            <a:lvl9pPr marL="9600468" indent="0">
              <a:buNone/>
              <a:defRPr sz="2625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82848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32499" y="958373"/>
            <a:ext cx="21734978" cy="34792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2499" y="4791843"/>
            <a:ext cx="21734978" cy="1142125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732498" y="16683952"/>
            <a:ext cx="5669994" cy="95836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1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10/1/2025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347492" y="16683952"/>
            <a:ext cx="8504992" cy="95836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1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797483" y="16683952"/>
            <a:ext cx="5669994" cy="95836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15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63999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8" r:id="rId1"/>
    <p:sldLayoutId id="2147483819" r:id="rId2"/>
    <p:sldLayoutId id="2147483820" r:id="rId3"/>
    <p:sldLayoutId id="2147483821" r:id="rId4"/>
    <p:sldLayoutId id="2147483822" r:id="rId5"/>
    <p:sldLayoutId id="2147483823" r:id="rId6"/>
    <p:sldLayoutId id="2147483824" r:id="rId7"/>
    <p:sldLayoutId id="2147483825" r:id="rId8"/>
    <p:sldLayoutId id="2147483826" r:id="rId9"/>
    <p:sldLayoutId id="2147483827" r:id="rId10"/>
    <p:sldLayoutId id="2147483828" r:id="rId11"/>
    <p:sldLayoutId id="2147483829" r:id="rId12"/>
  </p:sldLayoutIdLst>
  <p:txStyles>
    <p:titleStyle>
      <a:lvl1pPr algn="l" defTabSz="2400117" rtl="0" eaLnBrk="1" latinLnBrk="0" hangingPunct="1">
        <a:lnSpc>
          <a:spcPct val="90000"/>
        </a:lnSpc>
        <a:spcBef>
          <a:spcPct val="0"/>
        </a:spcBef>
        <a:buNone/>
        <a:defRPr sz="1154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00029" indent="-600029" algn="l" defTabSz="2400117" rtl="0" eaLnBrk="1" latinLnBrk="0" hangingPunct="1">
        <a:lnSpc>
          <a:spcPct val="90000"/>
        </a:lnSpc>
        <a:spcBef>
          <a:spcPts val="2625"/>
        </a:spcBef>
        <a:buFont typeface="Arial" panose="020B0604020202020204" pitchFamily="34" charset="0"/>
        <a:buChar char="•"/>
        <a:defRPr sz="7349" kern="1200">
          <a:solidFill>
            <a:schemeClr val="tx1"/>
          </a:solidFill>
          <a:latin typeface="+mn-lt"/>
          <a:ea typeface="+mn-ea"/>
          <a:cs typeface="+mn-cs"/>
        </a:defRPr>
      </a:lvl1pPr>
      <a:lvl2pPr marL="1800088" indent="-600029" algn="l" defTabSz="2400117" rtl="0" eaLnBrk="1" latinLnBrk="0" hangingPunct="1">
        <a:lnSpc>
          <a:spcPct val="90000"/>
        </a:lnSpc>
        <a:spcBef>
          <a:spcPts val="1312"/>
        </a:spcBef>
        <a:buFont typeface="Arial" panose="020B0604020202020204" pitchFamily="34" charset="0"/>
        <a:buChar char="•"/>
        <a:defRPr sz="6300" kern="1200">
          <a:solidFill>
            <a:schemeClr val="tx1"/>
          </a:solidFill>
          <a:latin typeface="+mn-lt"/>
          <a:ea typeface="+mn-ea"/>
          <a:cs typeface="+mn-cs"/>
        </a:defRPr>
      </a:lvl2pPr>
      <a:lvl3pPr marL="3000146" indent="-600029" algn="l" defTabSz="2400117" rtl="0" eaLnBrk="1" latinLnBrk="0" hangingPunct="1">
        <a:lnSpc>
          <a:spcPct val="90000"/>
        </a:lnSpc>
        <a:spcBef>
          <a:spcPts val="1312"/>
        </a:spcBef>
        <a:buFont typeface="Arial" panose="020B0604020202020204" pitchFamily="34" charset="0"/>
        <a:buChar char="•"/>
        <a:defRPr sz="5250" kern="1200">
          <a:solidFill>
            <a:schemeClr val="tx1"/>
          </a:solidFill>
          <a:latin typeface="+mn-lt"/>
          <a:ea typeface="+mn-ea"/>
          <a:cs typeface="+mn-cs"/>
        </a:defRPr>
      </a:lvl3pPr>
      <a:lvl4pPr marL="4200205" indent="-600029" algn="l" defTabSz="2400117" rtl="0" eaLnBrk="1" latinLnBrk="0" hangingPunct="1">
        <a:lnSpc>
          <a:spcPct val="90000"/>
        </a:lnSpc>
        <a:spcBef>
          <a:spcPts val="1312"/>
        </a:spcBef>
        <a:buFont typeface="Arial" panose="020B0604020202020204" pitchFamily="34" charset="0"/>
        <a:buChar char="•"/>
        <a:defRPr sz="4725" kern="1200">
          <a:solidFill>
            <a:schemeClr val="tx1"/>
          </a:solidFill>
          <a:latin typeface="+mn-lt"/>
          <a:ea typeface="+mn-ea"/>
          <a:cs typeface="+mn-cs"/>
        </a:defRPr>
      </a:lvl4pPr>
      <a:lvl5pPr marL="5400264" indent="-600029" algn="l" defTabSz="2400117" rtl="0" eaLnBrk="1" latinLnBrk="0" hangingPunct="1">
        <a:lnSpc>
          <a:spcPct val="90000"/>
        </a:lnSpc>
        <a:spcBef>
          <a:spcPts val="1312"/>
        </a:spcBef>
        <a:buFont typeface="Arial" panose="020B0604020202020204" pitchFamily="34" charset="0"/>
        <a:buChar char="•"/>
        <a:defRPr sz="4725" kern="1200">
          <a:solidFill>
            <a:schemeClr val="tx1"/>
          </a:solidFill>
          <a:latin typeface="+mn-lt"/>
          <a:ea typeface="+mn-ea"/>
          <a:cs typeface="+mn-cs"/>
        </a:defRPr>
      </a:lvl5pPr>
      <a:lvl6pPr marL="6600322" indent="-600029" algn="l" defTabSz="2400117" rtl="0" eaLnBrk="1" latinLnBrk="0" hangingPunct="1">
        <a:lnSpc>
          <a:spcPct val="90000"/>
        </a:lnSpc>
        <a:spcBef>
          <a:spcPts val="1312"/>
        </a:spcBef>
        <a:buFont typeface="Arial" panose="020B0604020202020204" pitchFamily="34" charset="0"/>
        <a:buChar char="•"/>
        <a:defRPr sz="4725" kern="1200">
          <a:solidFill>
            <a:schemeClr val="tx1"/>
          </a:solidFill>
          <a:latin typeface="+mn-lt"/>
          <a:ea typeface="+mn-ea"/>
          <a:cs typeface="+mn-cs"/>
        </a:defRPr>
      </a:lvl6pPr>
      <a:lvl7pPr marL="7800381" indent="-600029" algn="l" defTabSz="2400117" rtl="0" eaLnBrk="1" latinLnBrk="0" hangingPunct="1">
        <a:lnSpc>
          <a:spcPct val="90000"/>
        </a:lnSpc>
        <a:spcBef>
          <a:spcPts val="1312"/>
        </a:spcBef>
        <a:buFont typeface="Arial" panose="020B0604020202020204" pitchFamily="34" charset="0"/>
        <a:buChar char="•"/>
        <a:defRPr sz="4725" kern="1200">
          <a:solidFill>
            <a:schemeClr val="tx1"/>
          </a:solidFill>
          <a:latin typeface="+mn-lt"/>
          <a:ea typeface="+mn-ea"/>
          <a:cs typeface="+mn-cs"/>
        </a:defRPr>
      </a:lvl7pPr>
      <a:lvl8pPr marL="9000439" indent="-600029" algn="l" defTabSz="2400117" rtl="0" eaLnBrk="1" latinLnBrk="0" hangingPunct="1">
        <a:lnSpc>
          <a:spcPct val="90000"/>
        </a:lnSpc>
        <a:spcBef>
          <a:spcPts val="1312"/>
        </a:spcBef>
        <a:buFont typeface="Arial" panose="020B0604020202020204" pitchFamily="34" charset="0"/>
        <a:buChar char="•"/>
        <a:defRPr sz="4725" kern="1200">
          <a:solidFill>
            <a:schemeClr val="tx1"/>
          </a:solidFill>
          <a:latin typeface="+mn-lt"/>
          <a:ea typeface="+mn-ea"/>
          <a:cs typeface="+mn-cs"/>
        </a:defRPr>
      </a:lvl8pPr>
      <a:lvl9pPr marL="10200498" indent="-600029" algn="l" defTabSz="2400117" rtl="0" eaLnBrk="1" latinLnBrk="0" hangingPunct="1">
        <a:lnSpc>
          <a:spcPct val="90000"/>
        </a:lnSpc>
        <a:spcBef>
          <a:spcPts val="1312"/>
        </a:spcBef>
        <a:buFont typeface="Arial" panose="020B0604020202020204" pitchFamily="34" charset="0"/>
        <a:buChar char="•"/>
        <a:defRPr sz="472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400117" rtl="0" eaLnBrk="1" latinLnBrk="0" hangingPunct="1">
        <a:defRPr sz="4725" kern="1200">
          <a:solidFill>
            <a:schemeClr val="tx1"/>
          </a:solidFill>
          <a:latin typeface="+mn-lt"/>
          <a:ea typeface="+mn-ea"/>
          <a:cs typeface="+mn-cs"/>
        </a:defRPr>
      </a:lvl1pPr>
      <a:lvl2pPr marL="1200059" algn="l" defTabSz="2400117" rtl="0" eaLnBrk="1" latinLnBrk="0" hangingPunct="1">
        <a:defRPr sz="4725" kern="1200">
          <a:solidFill>
            <a:schemeClr val="tx1"/>
          </a:solidFill>
          <a:latin typeface="+mn-lt"/>
          <a:ea typeface="+mn-ea"/>
          <a:cs typeface="+mn-cs"/>
        </a:defRPr>
      </a:lvl2pPr>
      <a:lvl3pPr marL="2400117" algn="l" defTabSz="2400117" rtl="0" eaLnBrk="1" latinLnBrk="0" hangingPunct="1">
        <a:defRPr sz="4725" kern="1200">
          <a:solidFill>
            <a:schemeClr val="tx1"/>
          </a:solidFill>
          <a:latin typeface="+mn-lt"/>
          <a:ea typeface="+mn-ea"/>
          <a:cs typeface="+mn-cs"/>
        </a:defRPr>
      </a:lvl3pPr>
      <a:lvl4pPr marL="3600176" algn="l" defTabSz="2400117" rtl="0" eaLnBrk="1" latinLnBrk="0" hangingPunct="1">
        <a:defRPr sz="4725" kern="1200">
          <a:solidFill>
            <a:schemeClr val="tx1"/>
          </a:solidFill>
          <a:latin typeface="+mn-lt"/>
          <a:ea typeface="+mn-ea"/>
          <a:cs typeface="+mn-cs"/>
        </a:defRPr>
      </a:lvl4pPr>
      <a:lvl5pPr marL="4800234" algn="l" defTabSz="2400117" rtl="0" eaLnBrk="1" latinLnBrk="0" hangingPunct="1">
        <a:defRPr sz="4725" kern="1200">
          <a:solidFill>
            <a:schemeClr val="tx1"/>
          </a:solidFill>
          <a:latin typeface="+mn-lt"/>
          <a:ea typeface="+mn-ea"/>
          <a:cs typeface="+mn-cs"/>
        </a:defRPr>
      </a:lvl5pPr>
      <a:lvl6pPr marL="6000293" algn="l" defTabSz="2400117" rtl="0" eaLnBrk="1" latinLnBrk="0" hangingPunct="1">
        <a:defRPr sz="4725" kern="1200">
          <a:solidFill>
            <a:schemeClr val="tx1"/>
          </a:solidFill>
          <a:latin typeface="+mn-lt"/>
          <a:ea typeface="+mn-ea"/>
          <a:cs typeface="+mn-cs"/>
        </a:defRPr>
      </a:lvl6pPr>
      <a:lvl7pPr marL="7200351" algn="l" defTabSz="2400117" rtl="0" eaLnBrk="1" latinLnBrk="0" hangingPunct="1">
        <a:defRPr sz="4725" kern="1200">
          <a:solidFill>
            <a:schemeClr val="tx1"/>
          </a:solidFill>
          <a:latin typeface="+mn-lt"/>
          <a:ea typeface="+mn-ea"/>
          <a:cs typeface="+mn-cs"/>
        </a:defRPr>
      </a:lvl7pPr>
      <a:lvl8pPr marL="8400410" algn="l" defTabSz="2400117" rtl="0" eaLnBrk="1" latinLnBrk="0" hangingPunct="1">
        <a:defRPr sz="4725" kern="1200">
          <a:solidFill>
            <a:schemeClr val="tx1"/>
          </a:solidFill>
          <a:latin typeface="+mn-lt"/>
          <a:ea typeface="+mn-ea"/>
          <a:cs typeface="+mn-cs"/>
        </a:defRPr>
      </a:lvl8pPr>
      <a:lvl9pPr marL="9600468" algn="l" defTabSz="2400117" rtl="0" eaLnBrk="1" latinLnBrk="0" hangingPunct="1">
        <a:defRPr sz="472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226" userDrawn="1">
          <p15:clr>
            <a:srgbClr val="F26B43"/>
          </p15:clr>
        </p15:guide>
        <p15:guide id="2" orient="horz" pos="226" userDrawn="1">
          <p15:clr>
            <a:srgbClr val="F26B43"/>
          </p15:clr>
        </p15:guide>
        <p15:guide id="3" orient="horz" pos="11113" userDrawn="1">
          <p15:clr>
            <a:srgbClr val="F26B43"/>
          </p15:clr>
        </p15:guide>
        <p15:guide id="4" pos="1564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oneTexte 1">
            <a:extLst>
              <a:ext uri="{FF2B5EF4-FFF2-40B4-BE49-F238E27FC236}">
                <a16:creationId xmlns:a16="http://schemas.microsoft.com/office/drawing/2014/main" id="{311EF0D7-68CA-40C4-982E-965C1344554A}"/>
              </a:ext>
            </a:extLst>
          </p:cNvPr>
          <p:cNvSpPr txBox="1"/>
          <p:nvPr/>
        </p:nvSpPr>
        <p:spPr>
          <a:xfrm>
            <a:off x="360000" y="17280000"/>
            <a:ext cx="2448120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fr-FR" sz="2400" b="1" dirty="0"/>
              <a:t>Schéma fonctionnel du site Rousset</a:t>
            </a:r>
          </a:p>
        </p:txBody>
      </p:sp>
      <p:sp>
        <p:nvSpPr>
          <p:cNvPr id="129" name="ZoneTexte 128">
            <a:extLst>
              <a:ext uri="{FF2B5EF4-FFF2-40B4-BE49-F238E27FC236}">
                <a16:creationId xmlns:a16="http://schemas.microsoft.com/office/drawing/2014/main" id="{4A1DEED8-6640-4082-9FF4-AD5A01497D7A}"/>
              </a:ext>
            </a:extLst>
          </p:cNvPr>
          <p:cNvSpPr txBox="1"/>
          <p:nvPr/>
        </p:nvSpPr>
        <p:spPr>
          <a:xfrm>
            <a:off x="7560001" y="360000"/>
            <a:ext cx="720000" cy="180000"/>
          </a:xfrm>
          <a:prstGeom prst="rect">
            <a:avLst/>
          </a:prstGeom>
          <a:noFill/>
        </p:spPr>
        <p:txBody>
          <a:bodyPr wrap="square" lIns="0" tIns="0" rIns="0" bIns="0" rtlCol="0" anchor="b" anchorCtr="0">
            <a:noAutofit/>
          </a:bodyPr>
          <a:lstStyle/>
          <a:p>
            <a:pPr algn="ctr"/>
            <a:r>
              <a:rPr lang="fr-FR" sz="1200" i="1" dirty="0"/>
              <a:t>Vers la D56</a:t>
            </a:r>
          </a:p>
        </p:txBody>
      </p:sp>
      <p:sp>
        <p:nvSpPr>
          <p:cNvPr id="219" name="ZoneTexte 218">
            <a:extLst>
              <a:ext uri="{FF2B5EF4-FFF2-40B4-BE49-F238E27FC236}">
                <a16:creationId xmlns:a16="http://schemas.microsoft.com/office/drawing/2014/main" id="{D0A03E16-9AA4-456B-A9A6-BC07AA7FDC31}"/>
              </a:ext>
            </a:extLst>
          </p:cNvPr>
          <p:cNvSpPr txBox="1"/>
          <p:nvPr/>
        </p:nvSpPr>
        <p:spPr>
          <a:xfrm>
            <a:off x="11879977" y="360000"/>
            <a:ext cx="720000" cy="180000"/>
          </a:xfrm>
          <a:prstGeom prst="rect">
            <a:avLst/>
          </a:prstGeom>
          <a:noFill/>
        </p:spPr>
        <p:txBody>
          <a:bodyPr wrap="square" lIns="0" tIns="0" rIns="0" bIns="0" rtlCol="0" anchor="b" anchorCtr="0">
            <a:noAutofit/>
          </a:bodyPr>
          <a:lstStyle/>
          <a:p>
            <a:pPr algn="ctr"/>
            <a:r>
              <a:rPr lang="fr-FR" sz="1200" i="1" dirty="0"/>
              <a:t>Vers la D56</a:t>
            </a:r>
          </a:p>
        </p:txBody>
      </p:sp>
      <p:grpSp>
        <p:nvGrpSpPr>
          <p:cNvPr id="34" name="Groupe 33">
            <a:extLst>
              <a:ext uri="{FF2B5EF4-FFF2-40B4-BE49-F238E27FC236}">
                <a16:creationId xmlns:a16="http://schemas.microsoft.com/office/drawing/2014/main" id="{E1291791-B721-4AF6-BE46-E08956708949}"/>
              </a:ext>
            </a:extLst>
          </p:cNvPr>
          <p:cNvGrpSpPr/>
          <p:nvPr/>
        </p:nvGrpSpPr>
        <p:grpSpPr>
          <a:xfrm>
            <a:off x="358774" y="630000"/>
            <a:ext cx="19261191" cy="4518000"/>
            <a:chOff x="358774" y="612000"/>
            <a:chExt cx="19261191" cy="4518000"/>
          </a:xfrm>
        </p:grpSpPr>
        <p:sp>
          <p:nvSpPr>
            <p:cNvPr id="6" name="Rectangle : avec coins supérieurs arrondis 5">
              <a:extLst>
                <a:ext uri="{FF2B5EF4-FFF2-40B4-BE49-F238E27FC236}">
                  <a16:creationId xmlns:a16="http://schemas.microsoft.com/office/drawing/2014/main" id="{053DCFD6-C125-4ADD-9C44-4457F4EFDF85}"/>
                </a:ext>
              </a:extLst>
            </p:cNvPr>
            <p:cNvSpPr/>
            <p:nvPr/>
          </p:nvSpPr>
          <p:spPr>
            <a:xfrm rot="5400000">
              <a:off x="9000611" y="-3510000"/>
              <a:ext cx="4320000" cy="12960000"/>
            </a:xfrm>
            <a:prstGeom prst="round2SameRect">
              <a:avLst>
                <a:gd name="adj1" fmla="val 3493"/>
                <a:gd name="adj2" fmla="val 0"/>
              </a:avLst>
            </a:prstGeom>
            <a:solidFill>
              <a:schemeClr val="accent3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sp>
          <p:nvSpPr>
            <p:cNvPr id="223" name="Rectangle : avec coins supérieurs arrondis 222">
              <a:extLst>
                <a:ext uri="{FF2B5EF4-FFF2-40B4-BE49-F238E27FC236}">
                  <a16:creationId xmlns:a16="http://schemas.microsoft.com/office/drawing/2014/main" id="{EAC89D42-4746-46AD-B60C-F796439A69F3}"/>
                </a:ext>
              </a:extLst>
            </p:cNvPr>
            <p:cNvSpPr/>
            <p:nvPr/>
          </p:nvSpPr>
          <p:spPr>
            <a:xfrm rot="16200000">
              <a:off x="358774" y="810000"/>
              <a:ext cx="4320000" cy="4320000"/>
            </a:xfrm>
            <a:prstGeom prst="round2SameRect">
              <a:avLst>
                <a:gd name="adj1" fmla="val 4115"/>
                <a:gd name="adj2" fmla="val 0"/>
              </a:avLst>
            </a:prstGeom>
            <a:pattFill prst="wdUpDiag">
              <a:fgClr>
                <a:schemeClr val="bg1"/>
              </a:fgClr>
              <a:bgClr>
                <a:schemeClr val="accent3">
                  <a:lumMod val="20000"/>
                  <a:lumOff val="80000"/>
                </a:schemeClr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cxnSp>
          <p:nvCxnSpPr>
            <p:cNvPr id="225" name="Connecteur droit avec flèche 224">
              <a:extLst>
                <a:ext uri="{FF2B5EF4-FFF2-40B4-BE49-F238E27FC236}">
                  <a16:creationId xmlns:a16="http://schemas.microsoft.com/office/drawing/2014/main" id="{B36C2D46-5989-4FD2-802B-A885348A9A2E}"/>
                </a:ext>
              </a:extLst>
            </p:cNvPr>
            <p:cNvCxnSpPr>
              <a:cxnSpLocks/>
            </p:cNvCxnSpPr>
            <p:nvPr/>
          </p:nvCxnSpPr>
          <p:spPr>
            <a:xfrm>
              <a:off x="4688181" y="808775"/>
              <a:ext cx="0" cy="4321225"/>
            </a:xfrm>
            <a:prstGeom prst="straightConnector1">
              <a:avLst/>
            </a:prstGeom>
            <a:ln w="19050">
              <a:solidFill>
                <a:schemeClr val="accent3">
                  <a:lumMod val="50000"/>
                </a:schemeClr>
              </a:solidFill>
              <a:prstDash val="sysDot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3" name="Rectangle : coins arrondis 112">
              <a:extLst>
                <a:ext uri="{FF2B5EF4-FFF2-40B4-BE49-F238E27FC236}">
                  <a16:creationId xmlns:a16="http://schemas.microsoft.com/office/drawing/2014/main" id="{B981274C-8196-4259-A225-D367E4E3618B}"/>
                </a:ext>
              </a:extLst>
            </p:cNvPr>
            <p:cNvSpPr/>
            <p:nvPr/>
          </p:nvSpPr>
          <p:spPr>
            <a:xfrm>
              <a:off x="360000" y="810000"/>
              <a:ext cx="17279965" cy="4320000"/>
            </a:xfrm>
            <a:prstGeom prst="roundRect">
              <a:avLst>
                <a:gd name="adj" fmla="val 3276"/>
              </a:avLst>
            </a:prstGeom>
            <a:noFill/>
            <a:ln w="19050" cmpd="sng">
              <a:solidFill>
                <a:schemeClr val="accent3">
                  <a:lumMod val="50000"/>
                </a:schemeClr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72000" rIns="72000" bIns="72000" rtlCol="0" anchor="t" anchorCtr="0"/>
            <a:lstStyle/>
            <a:p>
              <a:pPr algn="ctr"/>
              <a:endParaRPr lang="fr-FR" sz="2000" b="1" dirty="0">
                <a:solidFill>
                  <a:schemeClr val="tx1"/>
                </a:solidFill>
              </a:endParaRPr>
            </a:p>
          </p:txBody>
        </p:sp>
        <p:grpSp>
          <p:nvGrpSpPr>
            <p:cNvPr id="126" name="Groupe 125">
              <a:extLst>
                <a:ext uri="{FF2B5EF4-FFF2-40B4-BE49-F238E27FC236}">
                  <a16:creationId xmlns:a16="http://schemas.microsoft.com/office/drawing/2014/main" id="{83DA9DC8-5F10-4FF2-B187-A0FF8F3E615B}"/>
                </a:ext>
              </a:extLst>
            </p:cNvPr>
            <p:cNvGrpSpPr/>
            <p:nvPr/>
          </p:nvGrpSpPr>
          <p:grpSpPr>
            <a:xfrm>
              <a:off x="7200001" y="723175"/>
              <a:ext cx="2971224" cy="1148825"/>
              <a:chOff x="11349899" y="288587"/>
              <a:chExt cx="2971224" cy="1148825"/>
            </a:xfrm>
          </p:grpSpPr>
          <p:sp>
            <p:nvSpPr>
              <p:cNvPr id="127" name="Rectangle : coins arrondis 126">
                <a:extLst>
                  <a:ext uri="{FF2B5EF4-FFF2-40B4-BE49-F238E27FC236}">
                    <a16:creationId xmlns:a16="http://schemas.microsoft.com/office/drawing/2014/main" id="{2C779857-2A77-4743-A502-BCBBAE3C7CAB}"/>
                  </a:ext>
                </a:extLst>
              </p:cNvPr>
              <p:cNvSpPr/>
              <p:nvPr/>
            </p:nvSpPr>
            <p:spPr>
              <a:xfrm>
                <a:off x="11349899" y="717412"/>
                <a:ext cx="1440000" cy="720000"/>
              </a:xfrm>
              <a:prstGeom prst="roundRect">
                <a:avLst>
                  <a:gd name="adj" fmla="val 14662"/>
                </a:avLst>
              </a:prstGeom>
              <a:solidFill>
                <a:schemeClr val="accent3">
                  <a:lumMod val="60000"/>
                  <a:lumOff val="40000"/>
                </a:schemeClr>
              </a:solidFill>
              <a:ln w="19050">
                <a:solidFill>
                  <a:schemeClr val="accent3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r>
                  <a:rPr lang="fr-FR" sz="1400" b="1" dirty="0">
                    <a:solidFill>
                      <a:schemeClr val="tx1"/>
                    </a:solidFill>
                  </a:rPr>
                  <a:t>Poste de garde</a:t>
                </a:r>
              </a:p>
            </p:txBody>
          </p:sp>
          <p:sp>
            <p:nvSpPr>
              <p:cNvPr id="128" name="Interdiction 127">
                <a:extLst>
                  <a:ext uri="{FF2B5EF4-FFF2-40B4-BE49-F238E27FC236}">
                    <a16:creationId xmlns:a16="http://schemas.microsoft.com/office/drawing/2014/main" id="{BA369301-8DC9-4742-90F3-A281592F9F87}"/>
                  </a:ext>
                </a:extLst>
              </p:cNvPr>
              <p:cNvSpPr/>
              <p:nvPr/>
            </p:nvSpPr>
            <p:spPr>
              <a:xfrm>
                <a:off x="14141123" y="288587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3" name="Groupe 32">
              <a:extLst>
                <a:ext uri="{FF2B5EF4-FFF2-40B4-BE49-F238E27FC236}">
                  <a16:creationId xmlns:a16="http://schemas.microsoft.com/office/drawing/2014/main" id="{F655354D-0646-4647-B365-3E68DF0CC26C}"/>
                </a:ext>
              </a:extLst>
            </p:cNvPr>
            <p:cNvGrpSpPr/>
            <p:nvPr/>
          </p:nvGrpSpPr>
          <p:grpSpPr>
            <a:xfrm>
              <a:off x="540000" y="972000"/>
              <a:ext cx="19079965" cy="3961226"/>
              <a:chOff x="540000" y="1168775"/>
              <a:chExt cx="19079965" cy="3961226"/>
            </a:xfrm>
          </p:grpSpPr>
          <p:cxnSp>
            <p:nvCxnSpPr>
              <p:cNvPr id="116" name="Connecteur droit avec flèche 115">
                <a:extLst>
                  <a:ext uri="{FF2B5EF4-FFF2-40B4-BE49-F238E27FC236}">
                    <a16:creationId xmlns:a16="http://schemas.microsoft.com/office/drawing/2014/main" id="{E06946DA-ABA8-489C-972E-7AF8944A4BE5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8640001" y="1708775"/>
                <a:ext cx="720000" cy="0"/>
              </a:xfrm>
              <a:prstGeom prst="straightConnector1">
                <a:avLst/>
              </a:prstGeom>
              <a:ln w="19050">
                <a:solidFill>
                  <a:schemeClr val="accent6"/>
                </a:solidFill>
                <a:prstDash val="sysDot"/>
                <a:headEnd type="triangle" w="med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7" name="Rectangle : coins arrondis 116">
                <a:extLst>
                  <a:ext uri="{FF2B5EF4-FFF2-40B4-BE49-F238E27FC236}">
                    <a16:creationId xmlns:a16="http://schemas.microsoft.com/office/drawing/2014/main" id="{7DD39DB8-CDF4-4047-877E-37588ABA759D}"/>
                  </a:ext>
                </a:extLst>
              </p:cNvPr>
              <p:cNvSpPr/>
              <p:nvPr/>
            </p:nvSpPr>
            <p:spPr>
              <a:xfrm>
                <a:off x="2790001" y="2695734"/>
                <a:ext cx="1620000" cy="2343047"/>
              </a:xfrm>
              <a:prstGeom prst="roundRect">
                <a:avLst>
                  <a:gd name="adj" fmla="val 8390"/>
                </a:avLst>
              </a:prstGeom>
              <a:solidFill>
                <a:schemeClr val="accent6">
                  <a:lumMod val="40000"/>
                  <a:lumOff val="60000"/>
                </a:schemeClr>
              </a:solidFill>
              <a:ln w="38100" cmpd="dbl">
                <a:solidFill>
                  <a:schemeClr val="accent6">
                    <a:lumMod val="50000"/>
                  </a:schemeClr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endParaRPr lang="fr-FR" sz="1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21" name="Rectangle : coins arrondis 120">
                <a:extLst>
                  <a:ext uri="{FF2B5EF4-FFF2-40B4-BE49-F238E27FC236}">
                    <a16:creationId xmlns:a16="http://schemas.microsoft.com/office/drawing/2014/main" id="{C307B8A2-856B-43C3-ADDD-D6C057F3624F}"/>
                  </a:ext>
                </a:extLst>
              </p:cNvPr>
              <p:cNvSpPr/>
              <p:nvPr/>
            </p:nvSpPr>
            <p:spPr>
              <a:xfrm>
                <a:off x="9360001" y="1348775"/>
                <a:ext cx="1440000" cy="720000"/>
              </a:xfrm>
              <a:prstGeom prst="round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 w="19050" cmpd="sng">
                <a:solidFill>
                  <a:schemeClr val="accent4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r>
                  <a:rPr lang="fr-FR" sz="1400" b="1" dirty="0">
                    <a:solidFill>
                      <a:schemeClr val="tx1"/>
                    </a:solidFill>
                  </a:rPr>
                  <a:t>Logistique</a:t>
                </a:r>
              </a:p>
            </p:txBody>
          </p:sp>
          <p:cxnSp>
            <p:nvCxnSpPr>
              <p:cNvPr id="124" name="Connecteur droit avec flèche 123">
                <a:extLst>
                  <a:ext uri="{FF2B5EF4-FFF2-40B4-BE49-F238E27FC236}">
                    <a16:creationId xmlns:a16="http://schemas.microsoft.com/office/drawing/2014/main" id="{B470F918-CFEB-4FFC-B978-0AC19BEF4F5E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8640001" y="1798775"/>
                <a:ext cx="720000" cy="0"/>
              </a:xfrm>
              <a:prstGeom prst="straightConnector1">
                <a:avLst/>
              </a:prstGeom>
              <a:ln w="19050">
                <a:solidFill>
                  <a:schemeClr val="accent4"/>
                </a:solidFill>
                <a:prstDash val="sysDot"/>
                <a:headEnd type="triangle" w="med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30" name="Rectangle : coins arrondis 129">
                <a:extLst>
                  <a:ext uri="{FF2B5EF4-FFF2-40B4-BE49-F238E27FC236}">
                    <a16:creationId xmlns:a16="http://schemas.microsoft.com/office/drawing/2014/main" id="{367B4A25-0394-4347-A46E-9DC5BEF7ABEF}"/>
                  </a:ext>
                </a:extLst>
              </p:cNvPr>
              <p:cNvSpPr/>
              <p:nvPr/>
            </p:nvSpPr>
            <p:spPr>
              <a:xfrm>
                <a:off x="2790001" y="1258775"/>
                <a:ext cx="3780000" cy="900000"/>
              </a:xfrm>
              <a:prstGeom prst="roundRect">
                <a:avLst>
                  <a:gd name="adj" fmla="val 14662"/>
                </a:avLst>
              </a:prstGeom>
              <a:solidFill>
                <a:schemeClr val="accent5">
                  <a:lumMod val="40000"/>
                  <a:lumOff val="60000"/>
                </a:schemeClr>
              </a:solidFill>
              <a:ln w="19050">
                <a:solidFill>
                  <a:schemeClr val="accent5">
                    <a:lumMod val="50000"/>
                  </a:schemeClr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endParaRPr lang="fr-FR" sz="1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31" name="Rectangle : coins arrondis 130">
                <a:extLst>
                  <a:ext uri="{FF2B5EF4-FFF2-40B4-BE49-F238E27FC236}">
                    <a16:creationId xmlns:a16="http://schemas.microsoft.com/office/drawing/2014/main" id="{B66F8973-7A8F-4A72-B65E-2DA8C878FE96}"/>
                  </a:ext>
                </a:extLst>
              </p:cNvPr>
              <p:cNvSpPr/>
              <p:nvPr/>
            </p:nvSpPr>
            <p:spPr>
              <a:xfrm>
                <a:off x="2880001" y="1348775"/>
                <a:ext cx="1440000" cy="720000"/>
              </a:xfrm>
              <a:prstGeom prst="roundRect">
                <a:avLst>
                  <a:gd name="adj" fmla="val 14662"/>
                </a:avLst>
              </a:prstGeom>
              <a:pattFill prst="wdUpDiag">
                <a:fgClr>
                  <a:schemeClr val="accent5">
                    <a:lumMod val="40000"/>
                    <a:lumOff val="60000"/>
                  </a:schemeClr>
                </a:fgClr>
                <a:bgClr>
                  <a:schemeClr val="accent5">
                    <a:lumMod val="60000"/>
                    <a:lumOff val="40000"/>
                  </a:schemeClr>
                </a:bgClr>
              </a:pattFill>
              <a:ln w="19050">
                <a:solidFill>
                  <a:schemeClr val="accent5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r>
                  <a:rPr lang="fr-FR" sz="1400" b="1" dirty="0">
                    <a:solidFill>
                      <a:schemeClr val="bg1"/>
                    </a:solidFill>
                  </a:rPr>
                  <a:t>Tertiaire</a:t>
                </a:r>
              </a:p>
              <a:p>
                <a:pPr algn="ctr"/>
                <a:r>
                  <a:rPr lang="fr-FR" sz="1200" b="1" dirty="0">
                    <a:solidFill>
                      <a:schemeClr val="bg1"/>
                    </a:solidFill>
                  </a:rPr>
                  <a:t>(recherche)</a:t>
                </a:r>
              </a:p>
            </p:txBody>
          </p:sp>
          <p:sp>
            <p:nvSpPr>
              <p:cNvPr id="132" name="Rectangle : coins arrondis 131">
                <a:extLst>
                  <a:ext uri="{FF2B5EF4-FFF2-40B4-BE49-F238E27FC236}">
                    <a16:creationId xmlns:a16="http://schemas.microsoft.com/office/drawing/2014/main" id="{0772FA40-B8D6-404B-BB08-C2CAD5CD65B8}"/>
                  </a:ext>
                </a:extLst>
              </p:cNvPr>
              <p:cNvSpPr/>
              <p:nvPr/>
            </p:nvSpPr>
            <p:spPr>
              <a:xfrm>
                <a:off x="2880001" y="2788775"/>
                <a:ext cx="1440000" cy="720000"/>
              </a:xfrm>
              <a:prstGeom prst="roundRect">
                <a:avLst>
                  <a:gd name="adj" fmla="val 14662"/>
                </a:avLst>
              </a:prstGeom>
              <a:pattFill prst="wdUpDiag">
                <a:fgClr>
                  <a:schemeClr val="accent6">
                    <a:lumMod val="40000"/>
                    <a:lumOff val="60000"/>
                  </a:schemeClr>
                </a:fgClr>
                <a:bgClr>
                  <a:schemeClr val="accent6">
                    <a:lumMod val="60000"/>
                    <a:lumOff val="40000"/>
                  </a:schemeClr>
                </a:bgClr>
              </a:pattFill>
              <a:ln w="19050">
                <a:solidFill>
                  <a:schemeClr val="accent6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 anchorCtr="0"/>
              <a:lstStyle/>
              <a:p>
                <a:pPr algn="ctr"/>
                <a:r>
                  <a:rPr lang="fr-FR" sz="1400" b="1" dirty="0">
                    <a:solidFill>
                      <a:schemeClr val="bg1"/>
                    </a:solidFill>
                  </a:rPr>
                  <a:t>Babouins</a:t>
                </a:r>
              </a:p>
              <a:p>
                <a:pPr algn="ctr"/>
                <a:r>
                  <a:rPr lang="fr-FR" sz="1200" b="1" dirty="0">
                    <a:solidFill>
                      <a:schemeClr val="bg1"/>
                    </a:solidFill>
                  </a:rPr>
                  <a:t>(hébergement)</a:t>
                </a:r>
              </a:p>
            </p:txBody>
          </p:sp>
          <p:cxnSp>
            <p:nvCxnSpPr>
              <p:cNvPr id="144" name="Connecteur droit avec flèche 143">
                <a:extLst>
                  <a:ext uri="{FF2B5EF4-FFF2-40B4-BE49-F238E27FC236}">
                    <a16:creationId xmlns:a16="http://schemas.microsoft.com/office/drawing/2014/main" id="{8C96C086-C4B6-4F46-98CE-5D5393895E8B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480001" y="1618775"/>
                <a:ext cx="720000" cy="0"/>
              </a:xfrm>
              <a:prstGeom prst="straightConnector1">
                <a:avLst/>
              </a:prstGeom>
              <a:ln w="19050">
                <a:solidFill>
                  <a:schemeClr val="accent5"/>
                </a:solidFill>
                <a:prstDash val="sysDot"/>
                <a:headEnd type="triangle" w="med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6" name="Interdiction 145">
                <a:extLst>
                  <a:ext uri="{FF2B5EF4-FFF2-40B4-BE49-F238E27FC236}">
                    <a16:creationId xmlns:a16="http://schemas.microsoft.com/office/drawing/2014/main" id="{383CDC0E-E72E-4DEF-AB86-F98B8EA9C5A2}"/>
                  </a:ext>
                </a:extLst>
              </p:cNvPr>
              <p:cNvSpPr/>
              <p:nvPr/>
            </p:nvSpPr>
            <p:spPr>
              <a:xfrm>
                <a:off x="9990001" y="1978775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47" name="Connecteur droit avec flèche 146">
                <a:extLst>
                  <a:ext uri="{FF2B5EF4-FFF2-40B4-BE49-F238E27FC236}">
                    <a16:creationId xmlns:a16="http://schemas.microsoft.com/office/drawing/2014/main" id="{A168AD42-84C1-40B4-94DA-8D47C9397192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519999" y="2428775"/>
                <a:ext cx="7558166" cy="0"/>
              </a:xfrm>
              <a:prstGeom prst="straightConnector1">
                <a:avLst/>
              </a:prstGeom>
              <a:ln w="19050">
                <a:solidFill>
                  <a:schemeClr val="accent6"/>
                </a:solidFill>
                <a:prstDash val="sysDot"/>
                <a:headEnd type="non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8" name="Connecteur droit avec flèche 147">
                <a:extLst>
                  <a:ext uri="{FF2B5EF4-FFF2-40B4-BE49-F238E27FC236}">
                    <a16:creationId xmlns:a16="http://schemas.microsoft.com/office/drawing/2014/main" id="{052B40DE-6FA3-4CA0-B73F-8EF2CB9096E0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5761225" y="2428777"/>
                <a:ext cx="0" cy="360000"/>
              </a:xfrm>
              <a:prstGeom prst="straightConnector1">
                <a:avLst/>
              </a:prstGeom>
              <a:ln w="19050">
                <a:solidFill>
                  <a:schemeClr val="accent6"/>
                </a:solidFill>
                <a:prstDash val="sysDot"/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4" name="Connecteur droit avec flèche 153">
                <a:extLst>
                  <a:ext uri="{FF2B5EF4-FFF2-40B4-BE49-F238E27FC236}">
                    <a16:creationId xmlns:a16="http://schemas.microsoft.com/office/drawing/2014/main" id="{60B5E3FF-7686-4FD8-AC61-90D751FEFB8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5670001" y="2068775"/>
                <a:ext cx="0" cy="718560"/>
              </a:xfrm>
              <a:prstGeom prst="straightConnector1">
                <a:avLst/>
              </a:prstGeom>
              <a:ln w="19050">
                <a:solidFill>
                  <a:schemeClr val="accent5"/>
                </a:solidFill>
                <a:prstDash val="sysDot"/>
                <a:headEnd type="triangl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55" name="Rectangle : coins arrondis 154">
                <a:extLst>
                  <a:ext uri="{FF2B5EF4-FFF2-40B4-BE49-F238E27FC236}">
                    <a16:creationId xmlns:a16="http://schemas.microsoft.com/office/drawing/2014/main" id="{C4388923-1919-4107-BF34-5EB72BC3B3C3}"/>
                  </a:ext>
                </a:extLst>
              </p:cNvPr>
              <p:cNvSpPr/>
              <p:nvPr/>
            </p:nvSpPr>
            <p:spPr>
              <a:xfrm>
                <a:off x="5040001" y="1348775"/>
                <a:ext cx="1440000" cy="720000"/>
              </a:xfrm>
              <a:prstGeom prst="roundRect">
                <a:avLst>
                  <a:gd name="adj" fmla="val 14662"/>
                </a:avLst>
              </a:prstGeom>
              <a:solidFill>
                <a:schemeClr val="accent5">
                  <a:lumMod val="60000"/>
                  <a:lumOff val="40000"/>
                </a:schemeClr>
              </a:solidFill>
              <a:ln w="19050">
                <a:solidFill>
                  <a:schemeClr val="accent5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r>
                  <a:rPr lang="fr-FR" sz="1400" b="1" dirty="0">
                    <a:solidFill>
                      <a:schemeClr val="tx1"/>
                    </a:solidFill>
                  </a:rPr>
                  <a:t>Tertiaire</a:t>
                </a:r>
              </a:p>
              <a:p>
                <a:pPr algn="ctr"/>
                <a:r>
                  <a:rPr lang="fr-FR" sz="1200" b="1" dirty="0">
                    <a:solidFill>
                      <a:schemeClr val="tx1"/>
                    </a:solidFill>
                  </a:rPr>
                  <a:t>(administration)</a:t>
                </a:r>
              </a:p>
            </p:txBody>
          </p:sp>
          <p:sp>
            <p:nvSpPr>
              <p:cNvPr id="156" name="Interdiction 155">
                <a:extLst>
                  <a:ext uri="{FF2B5EF4-FFF2-40B4-BE49-F238E27FC236}">
                    <a16:creationId xmlns:a16="http://schemas.microsoft.com/office/drawing/2014/main" id="{1EF278BD-8907-4919-BB74-6F077BDAC92C}"/>
                  </a:ext>
                </a:extLst>
              </p:cNvPr>
              <p:cNvSpPr/>
              <p:nvPr/>
            </p:nvSpPr>
            <p:spPr>
              <a:xfrm>
                <a:off x="5670001" y="1978775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57" name="Connecteur droit avec flèche 156">
                <a:extLst>
                  <a:ext uri="{FF2B5EF4-FFF2-40B4-BE49-F238E27FC236}">
                    <a16:creationId xmlns:a16="http://schemas.microsoft.com/office/drawing/2014/main" id="{A8F88F10-67CD-4C9A-89E4-405173EE342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510001" y="2068775"/>
                <a:ext cx="0" cy="270000"/>
              </a:xfrm>
              <a:prstGeom prst="straightConnector1">
                <a:avLst/>
              </a:prstGeom>
              <a:ln w="19050">
                <a:solidFill>
                  <a:schemeClr val="accent5"/>
                </a:solidFill>
                <a:prstDash val="sysDot"/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8" name="Connecteur droit avec flèche 157">
                <a:extLst>
                  <a:ext uri="{FF2B5EF4-FFF2-40B4-BE49-F238E27FC236}">
                    <a16:creationId xmlns:a16="http://schemas.microsoft.com/office/drawing/2014/main" id="{D87A11C4-FD17-4DF2-9EEF-E32C31A60DCE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430000" y="2338775"/>
                <a:ext cx="7558165" cy="0"/>
              </a:xfrm>
              <a:prstGeom prst="straightConnector1">
                <a:avLst/>
              </a:prstGeom>
              <a:ln w="19050">
                <a:solidFill>
                  <a:schemeClr val="accent5"/>
                </a:solidFill>
                <a:prstDash val="sysDot"/>
                <a:headEnd type="non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72" name="Rectangle : coins arrondis 171">
                <a:extLst>
                  <a:ext uri="{FF2B5EF4-FFF2-40B4-BE49-F238E27FC236}">
                    <a16:creationId xmlns:a16="http://schemas.microsoft.com/office/drawing/2014/main" id="{86FCBA29-1D37-404D-872D-D103E4A98B9C}"/>
                  </a:ext>
                </a:extLst>
              </p:cNvPr>
              <p:cNvSpPr/>
              <p:nvPr/>
            </p:nvSpPr>
            <p:spPr>
              <a:xfrm>
                <a:off x="11520001" y="1348775"/>
                <a:ext cx="1440000" cy="720000"/>
              </a:xfrm>
              <a:prstGeom prst="roundRect">
                <a:avLst/>
              </a:prstGeom>
              <a:solidFill>
                <a:srgbClr val="E4C4A4"/>
              </a:solidFill>
              <a:ln w="19050" cmpd="sng">
                <a:solidFill>
                  <a:schemeClr val="accent4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r>
                  <a:rPr lang="fr-FR" sz="1400" b="1" dirty="0">
                    <a:solidFill>
                      <a:schemeClr val="tx1"/>
                    </a:solidFill>
                  </a:rPr>
                  <a:t>Poste de livraison</a:t>
                </a:r>
              </a:p>
            </p:txBody>
          </p:sp>
          <p:cxnSp>
            <p:nvCxnSpPr>
              <p:cNvPr id="188" name="Connecteur droit avec flèche 187">
                <a:extLst>
                  <a:ext uri="{FF2B5EF4-FFF2-40B4-BE49-F238E27FC236}">
                    <a16:creationId xmlns:a16="http://schemas.microsoft.com/office/drawing/2014/main" id="{3AD1522D-B8B2-432A-B01C-292A4E96F24D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610000" y="2518775"/>
                <a:ext cx="7558165" cy="0"/>
              </a:xfrm>
              <a:prstGeom prst="straightConnector1">
                <a:avLst/>
              </a:prstGeom>
              <a:ln w="19050">
                <a:solidFill>
                  <a:schemeClr val="accent4"/>
                </a:solidFill>
                <a:prstDash val="sysDot"/>
                <a:headEnd type="non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90" name="Connecteur droit avec flèche 189">
                <a:extLst>
                  <a:ext uri="{FF2B5EF4-FFF2-40B4-BE49-F238E27FC236}">
                    <a16:creationId xmlns:a16="http://schemas.microsoft.com/office/drawing/2014/main" id="{3DEAC79B-2E72-471B-A377-7265438667EA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5851225" y="2518775"/>
                <a:ext cx="0" cy="270000"/>
              </a:xfrm>
              <a:prstGeom prst="straightConnector1">
                <a:avLst/>
              </a:prstGeom>
              <a:ln w="19050">
                <a:solidFill>
                  <a:schemeClr val="accent4"/>
                </a:solidFill>
                <a:prstDash val="sysDot"/>
                <a:headEnd type="triangl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5" name="Groupe 4">
                <a:extLst>
                  <a:ext uri="{FF2B5EF4-FFF2-40B4-BE49-F238E27FC236}">
                    <a16:creationId xmlns:a16="http://schemas.microsoft.com/office/drawing/2014/main" id="{9BE40EEF-AF28-4ADA-A906-473A08930E2F}"/>
                  </a:ext>
                </a:extLst>
              </p:cNvPr>
              <p:cNvGrpSpPr/>
              <p:nvPr/>
            </p:nvGrpSpPr>
            <p:grpSpPr>
              <a:xfrm>
                <a:off x="2881225" y="4230000"/>
                <a:ext cx="1440000" cy="766520"/>
                <a:chOff x="2878776" y="2788776"/>
                <a:chExt cx="1440000" cy="766520"/>
              </a:xfrm>
            </p:grpSpPr>
            <p:sp>
              <p:nvSpPr>
                <p:cNvPr id="133" name="Rectangle : coins arrondis 132">
                  <a:extLst>
                    <a:ext uri="{FF2B5EF4-FFF2-40B4-BE49-F238E27FC236}">
                      <a16:creationId xmlns:a16="http://schemas.microsoft.com/office/drawing/2014/main" id="{AA296012-4C8E-4B8D-9275-A6E5973593E5}"/>
                    </a:ext>
                  </a:extLst>
                </p:cNvPr>
                <p:cNvSpPr/>
                <p:nvPr/>
              </p:nvSpPr>
              <p:spPr>
                <a:xfrm>
                  <a:off x="2878776" y="2788776"/>
                  <a:ext cx="1440000" cy="720000"/>
                </a:xfrm>
                <a:prstGeom prst="roundRect">
                  <a:avLst>
                    <a:gd name="adj" fmla="val 21608"/>
                  </a:avLst>
                </a:prstGeom>
                <a:pattFill prst="wdUpDiag">
                  <a:fgClr>
                    <a:schemeClr val="accent6">
                      <a:lumMod val="40000"/>
                      <a:lumOff val="60000"/>
                    </a:schemeClr>
                  </a:fgClr>
                  <a:bgClr>
                    <a:schemeClr val="accent6">
                      <a:lumMod val="60000"/>
                      <a:lumOff val="40000"/>
                    </a:schemeClr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72000" tIns="72000" rIns="72000" bIns="72000" rtlCol="0" anchor="ctr"/>
                <a:lstStyle/>
                <a:p>
                  <a:pPr algn="ctr"/>
                  <a:r>
                    <a:rPr lang="fr-FR" sz="1400" b="1" dirty="0">
                      <a:solidFill>
                        <a:schemeClr val="bg1"/>
                      </a:solidFill>
                    </a:rPr>
                    <a:t>Babouins </a:t>
                  </a:r>
                  <a:r>
                    <a:rPr lang="fr-FR" sz="1200" b="1" dirty="0">
                      <a:solidFill>
                        <a:schemeClr val="bg1"/>
                      </a:solidFill>
                    </a:rPr>
                    <a:t>(recherche)</a:t>
                  </a:r>
                </a:p>
              </p:txBody>
            </p:sp>
            <p:sp>
              <p:nvSpPr>
                <p:cNvPr id="200" name="Interdiction 199">
                  <a:extLst>
                    <a:ext uri="{FF2B5EF4-FFF2-40B4-BE49-F238E27FC236}">
                      <a16:creationId xmlns:a16="http://schemas.microsoft.com/office/drawing/2014/main" id="{EC7C5A83-DB82-4D86-AD5F-ACCB2439FA01}"/>
                    </a:ext>
                  </a:extLst>
                </p:cNvPr>
                <p:cNvSpPr/>
                <p:nvPr/>
              </p:nvSpPr>
              <p:spPr>
                <a:xfrm>
                  <a:off x="3507553" y="3375296"/>
                  <a:ext cx="180000" cy="180000"/>
                </a:xfrm>
                <a:prstGeom prst="noSmoking">
                  <a:avLst>
                    <a:gd name="adj" fmla="val 5649"/>
                  </a:avLst>
                </a:prstGeom>
                <a:solidFill>
                  <a:srgbClr val="FF0000"/>
                </a:solidFill>
                <a:ln>
                  <a:solidFill>
                    <a:srgbClr val="FF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0" name="Groupe 9">
                <a:extLst>
                  <a:ext uri="{FF2B5EF4-FFF2-40B4-BE49-F238E27FC236}">
                    <a16:creationId xmlns:a16="http://schemas.microsoft.com/office/drawing/2014/main" id="{57B72269-DA4A-4DA5-B973-DF6FF4355406}"/>
                  </a:ext>
                </a:extLst>
              </p:cNvPr>
              <p:cNvGrpSpPr/>
              <p:nvPr/>
            </p:nvGrpSpPr>
            <p:grpSpPr>
              <a:xfrm>
                <a:off x="5040000" y="2790000"/>
                <a:ext cx="1440000" cy="810000"/>
                <a:chOff x="7200857" y="2790000"/>
                <a:chExt cx="1440000" cy="810000"/>
              </a:xfrm>
            </p:grpSpPr>
            <p:sp>
              <p:nvSpPr>
                <p:cNvPr id="120" name="Rectangle : coins arrondis 119">
                  <a:extLst>
                    <a:ext uri="{FF2B5EF4-FFF2-40B4-BE49-F238E27FC236}">
                      <a16:creationId xmlns:a16="http://schemas.microsoft.com/office/drawing/2014/main" id="{C7850F5D-93BD-43F5-BE99-99102ACF9941}"/>
                    </a:ext>
                  </a:extLst>
                </p:cNvPr>
                <p:cNvSpPr/>
                <p:nvPr/>
              </p:nvSpPr>
              <p:spPr>
                <a:xfrm>
                  <a:off x="7200857" y="2790000"/>
                  <a:ext cx="1440000" cy="720000"/>
                </a:xfrm>
                <a:prstGeom prst="roundRect">
                  <a:avLst>
                    <a:gd name="adj" fmla="val 21608"/>
                  </a:avLst>
                </a:prstGeom>
                <a:solidFill>
                  <a:schemeClr val="accent6">
                    <a:lumMod val="60000"/>
                    <a:lumOff val="40000"/>
                  </a:schemeClr>
                </a:solidFill>
                <a:ln w="38100" cmpd="dbl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1400" b="1" dirty="0">
                      <a:solidFill>
                        <a:schemeClr val="tx1"/>
                      </a:solidFill>
                    </a:rPr>
                    <a:t>Macaques rhésus</a:t>
                  </a:r>
                </a:p>
              </p:txBody>
            </p:sp>
            <p:sp>
              <p:nvSpPr>
                <p:cNvPr id="201" name="Interdiction 200">
                  <a:extLst>
                    <a:ext uri="{FF2B5EF4-FFF2-40B4-BE49-F238E27FC236}">
                      <a16:creationId xmlns:a16="http://schemas.microsoft.com/office/drawing/2014/main" id="{FE104B70-5B52-4439-A323-6CBA3A3B2C8A}"/>
                    </a:ext>
                  </a:extLst>
                </p:cNvPr>
                <p:cNvSpPr/>
                <p:nvPr/>
              </p:nvSpPr>
              <p:spPr>
                <a:xfrm>
                  <a:off x="7831225" y="3420000"/>
                  <a:ext cx="180000" cy="180000"/>
                </a:xfrm>
                <a:prstGeom prst="noSmoking">
                  <a:avLst>
                    <a:gd name="adj" fmla="val 5649"/>
                  </a:avLst>
                </a:prstGeom>
                <a:solidFill>
                  <a:srgbClr val="FF0000"/>
                </a:solidFill>
                <a:ln>
                  <a:solidFill>
                    <a:srgbClr val="FF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203" name="Interdiction 202">
                <a:extLst>
                  <a:ext uri="{FF2B5EF4-FFF2-40B4-BE49-F238E27FC236}">
                    <a16:creationId xmlns:a16="http://schemas.microsoft.com/office/drawing/2014/main" id="{67D76022-8059-437D-9D2D-AE268E772126}"/>
                  </a:ext>
                </a:extLst>
              </p:cNvPr>
              <p:cNvSpPr/>
              <p:nvPr/>
            </p:nvSpPr>
            <p:spPr>
              <a:xfrm>
                <a:off x="3510001" y="1978775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sp>
            <p:nvSpPr>
              <p:cNvPr id="204" name="Interdiction 203">
                <a:extLst>
                  <a:ext uri="{FF2B5EF4-FFF2-40B4-BE49-F238E27FC236}">
                    <a16:creationId xmlns:a16="http://schemas.microsoft.com/office/drawing/2014/main" id="{FA233105-A4C8-42F0-8587-0CA5A246F0E7}"/>
                  </a:ext>
                </a:extLst>
              </p:cNvPr>
              <p:cNvSpPr/>
              <p:nvPr/>
            </p:nvSpPr>
            <p:spPr>
              <a:xfrm>
                <a:off x="3461378" y="3390290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205" name="Groupe 204">
                <a:extLst>
                  <a:ext uri="{FF2B5EF4-FFF2-40B4-BE49-F238E27FC236}">
                    <a16:creationId xmlns:a16="http://schemas.microsoft.com/office/drawing/2014/main" id="{10405F58-A26B-4CD3-A2E1-2A65BD420C65}"/>
                  </a:ext>
                </a:extLst>
              </p:cNvPr>
              <p:cNvGrpSpPr/>
              <p:nvPr/>
            </p:nvGrpSpPr>
            <p:grpSpPr>
              <a:xfrm>
                <a:off x="17819965" y="1168775"/>
                <a:ext cx="1800000" cy="3960001"/>
                <a:chOff x="15840000" y="3600000"/>
                <a:chExt cx="1800000" cy="3960001"/>
              </a:xfrm>
            </p:grpSpPr>
            <p:cxnSp>
              <p:nvCxnSpPr>
                <p:cNvPr id="206" name="Connecteur droit avec flèche 205">
                  <a:extLst>
                    <a:ext uri="{FF2B5EF4-FFF2-40B4-BE49-F238E27FC236}">
                      <a16:creationId xmlns:a16="http://schemas.microsoft.com/office/drawing/2014/main" id="{B1F5FC68-D37C-4D1E-B1C7-C2B1D86792B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6020000" y="3600000"/>
                  <a:ext cx="0" cy="1080000"/>
                </a:xfrm>
                <a:prstGeom prst="straightConnector1">
                  <a:avLst/>
                </a:prstGeom>
                <a:ln w="12700">
                  <a:solidFill>
                    <a:schemeClr val="tx1"/>
                  </a:solidFill>
                  <a:prstDash val="solid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7" name="Connecteur droit avec flèche 206">
                  <a:extLst>
                    <a:ext uri="{FF2B5EF4-FFF2-40B4-BE49-F238E27FC236}">
                      <a16:creationId xmlns:a16="http://schemas.microsoft.com/office/drawing/2014/main" id="{701679AB-9F30-4832-86E8-1E543BC0690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5840000" y="3600000"/>
                  <a:ext cx="180000" cy="1"/>
                </a:xfrm>
                <a:prstGeom prst="straightConnector1">
                  <a:avLst/>
                </a:prstGeom>
                <a:ln w="12700">
                  <a:solidFill>
                    <a:schemeClr val="tx1"/>
                  </a:solidFill>
                  <a:prstDash val="solid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8" name="Connecteur droit avec flèche 207">
                  <a:extLst>
                    <a:ext uri="{FF2B5EF4-FFF2-40B4-BE49-F238E27FC236}">
                      <a16:creationId xmlns:a16="http://schemas.microsoft.com/office/drawing/2014/main" id="{37E6DFD1-2B52-46BD-B2C0-2784E1ACCEA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5840000" y="4679906"/>
                  <a:ext cx="180000" cy="1"/>
                </a:xfrm>
                <a:prstGeom prst="straightConnector1">
                  <a:avLst/>
                </a:prstGeom>
                <a:ln w="12700">
                  <a:solidFill>
                    <a:schemeClr val="tx1"/>
                  </a:solidFill>
                  <a:prstDash val="solid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9" name="Connecteur droit avec flèche 208">
                  <a:extLst>
                    <a:ext uri="{FF2B5EF4-FFF2-40B4-BE49-F238E27FC236}">
                      <a16:creationId xmlns:a16="http://schemas.microsoft.com/office/drawing/2014/main" id="{C5186E2B-095F-4E29-8920-F459D0D62CB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6020000" y="5040000"/>
                  <a:ext cx="0" cy="2520000"/>
                </a:xfrm>
                <a:prstGeom prst="straightConnector1">
                  <a:avLst/>
                </a:prstGeom>
                <a:ln w="12700">
                  <a:solidFill>
                    <a:schemeClr val="tx1"/>
                  </a:solidFill>
                  <a:prstDash val="solid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0" name="Connecteur droit avec flèche 209">
                  <a:extLst>
                    <a:ext uri="{FF2B5EF4-FFF2-40B4-BE49-F238E27FC236}">
                      <a16:creationId xmlns:a16="http://schemas.microsoft.com/office/drawing/2014/main" id="{334808F6-E6FE-4872-9E37-5EED4CD7A07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5840000" y="5040000"/>
                  <a:ext cx="180000" cy="1"/>
                </a:xfrm>
                <a:prstGeom prst="straightConnector1">
                  <a:avLst/>
                </a:prstGeom>
                <a:ln w="12700">
                  <a:solidFill>
                    <a:schemeClr val="tx1"/>
                  </a:solidFill>
                  <a:prstDash val="solid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1" name="Connecteur droit avec flèche 210">
                  <a:extLst>
                    <a:ext uri="{FF2B5EF4-FFF2-40B4-BE49-F238E27FC236}">
                      <a16:creationId xmlns:a16="http://schemas.microsoft.com/office/drawing/2014/main" id="{25F49E65-D18D-48A5-9292-E857FBB4C1E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5840000" y="7560000"/>
                  <a:ext cx="180000" cy="1"/>
                </a:xfrm>
                <a:prstGeom prst="straightConnector1">
                  <a:avLst/>
                </a:prstGeom>
                <a:ln w="12700">
                  <a:solidFill>
                    <a:schemeClr val="tx1"/>
                  </a:solidFill>
                  <a:prstDash val="solid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12" name="ZoneTexte 211">
                  <a:extLst>
                    <a:ext uri="{FF2B5EF4-FFF2-40B4-BE49-F238E27FC236}">
                      <a16:creationId xmlns:a16="http://schemas.microsoft.com/office/drawing/2014/main" id="{F52A57EA-919E-434F-8D1C-A5D35B3B1262}"/>
                    </a:ext>
                  </a:extLst>
                </p:cNvPr>
                <p:cNvSpPr txBox="1"/>
                <p:nvPr/>
              </p:nvSpPr>
              <p:spPr>
                <a:xfrm>
                  <a:off x="16200000" y="3870000"/>
                  <a:ext cx="1440000" cy="540000"/>
                </a:xfrm>
                <a:prstGeom prst="rect">
                  <a:avLst/>
                </a:prstGeom>
                <a:noFill/>
              </p:spPr>
              <p:txBody>
                <a:bodyPr wrap="square" lIns="0" tIns="0" rIns="0" bIns="0" rtlCol="0" anchor="ctr" anchorCtr="0">
                  <a:noAutofit/>
                </a:bodyPr>
                <a:lstStyle/>
                <a:p>
                  <a:pPr algn="ctr"/>
                  <a:r>
                    <a:rPr lang="fr-FR" sz="1200" b="1" dirty="0"/>
                    <a:t>Secteur « Support »</a:t>
                  </a:r>
                </a:p>
                <a:p>
                  <a:pPr algn="ctr"/>
                  <a:r>
                    <a:rPr lang="fr-FR" sz="1200" i="1" spc="-10" dirty="0"/>
                    <a:t>(personnels et visiteurs)</a:t>
                  </a:r>
                </a:p>
              </p:txBody>
            </p:sp>
            <p:sp>
              <p:nvSpPr>
                <p:cNvPr id="213" name="ZoneTexte 212">
                  <a:extLst>
                    <a:ext uri="{FF2B5EF4-FFF2-40B4-BE49-F238E27FC236}">
                      <a16:creationId xmlns:a16="http://schemas.microsoft.com/office/drawing/2014/main" id="{3A01BF0E-8692-47EB-8F84-51935C7E3B5F}"/>
                    </a:ext>
                  </a:extLst>
                </p:cNvPr>
                <p:cNvSpPr txBox="1"/>
                <p:nvPr/>
              </p:nvSpPr>
              <p:spPr>
                <a:xfrm>
                  <a:off x="16199999" y="6119812"/>
                  <a:ext cx="1439997" cy="360000"/>
                </a:xfrm>
                <a:prstGeom prst="rect">
                  <a:avLst/>
                </a:prstGeom>
                <a:noFill/>
              </p:spPr>
              <p:txBody>
                <a:bodyPr wrap="square" lIns="0" tIns="0" rIns="0" bIns="0" rtlCol="0" anchor="ctr" anchorCtr="0">
                  <a:noAutofit/>
                </a:bodyPr>
                <a:lstStyle/>
                <a:p>
                  <a:pPr algn="ctr"/>
                  <a:r>
                    <a:rPr lang="fr-FR" sz="1200" b="1" dirty="0"/>
                    <a:t>Secteur « Process »</a:t>
                  </a:r>
                </a:p>
                <a:p>
                  <a:pPr algn="ctr"/>
                  <a:r>
                    <a:rPr lang="fr-FR" sz="1200" i="1" dirty="0"/>
                    <a:t>(personnels habilités)</a:t>
                  </a:r>
                </a:p>
              </p:txBody>
            </p:sp>
          </p:grpSp>
          <p:sp>
            <p:nvSpPr>
              <p:cNvPr id="214" name="Rectangle : coins arrondis 213">
                <a:extLst>
                  <a:ext uri="{FF2B5EF4-FFF2-40B4-BE49-F238E27FC236}">
                    <a16:creationId xmlns:a16="http://schemas.microsoft.com/office/drawing/2014/main" id="{5B0D34D1-08EF-4F11-ACF7-77795B32BD4B}"/>
                  </a:ext>
                </a:extLst>
              </p:cNvPr>
              <p:cNvSpPr/>
              <p:nvPr/>
            </p:nvSpPr>
            <p:spPr>
              <a:xfrm>
                <a:off x="13680001" y="1348775"/>
                <a:ext cx="1440000" cy="720000"/>
              </a:xfrm>
              <a:prstGeom prst="roundRect">
                <a:avLst/>
              </a:prstGeom>
              <a:solidFill>
                <a:srgbClr val="E4C4A4"/>
              </a:solidFill>
              <a:ln w="19050" cmpd="sng">
                <a:solidFill>
                  <a:schemeClr val="accent4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r>
                  <a:rPr lang="fr-FR" sz="1400" b="1" spc="-20" dirty="0">
                    <a:solidFill>
                      <a:schemeClr val="tx1"/>
                    </a:solidFill>
                  </a:rPr>
                  <a:t>Production de chaud et de froid</a:t>
                </a:r>
              </a:p>
            </p:txBody>
          </p:sp>
          <p:sp>
            <p:nvSpPr>
              <p:cNvPr id="215" name="Rectangle : coins arrondis 214">
                <a:extLst>
                  <a:ext uri="{FF2B5EF4-FFF2-40B4-BE49-F238E27FC236}">
                    <a16:creationId xmlns:a16="http://schemas.microsoft.com/office/drawing/2014/main" id="{5EEDFB5A-4413-453D-AC48-244DAED3F98B}"/>
                  </a:ext>
                </a:extLst>
              </p:cNvPr>
              <p:cNvSpPr/>
              <p:nvPr/>
            </p:nvSpPr>
            <p:spPr>
              <a:xfrm>
                <a:off x="15840001" y="1348775"/>
                <a:ext cx="1440000" cy="720000"/>
              </a:xfrm>
              <a:prstGeom prst="roundRect">
                <a:avLst/>
              </a:prstGeom>
              <a:pattFill prst="wdUpDiag">
                <a:fgClr>
                  <a:srgbClr val="E4C4A4"/>
                </a:fgClr>
                <a:bgClr>
                  <a:srgbClr val="CF965D"/>
                </a:bgClr>
              </a:pattFill>
              <a:ln w="19050" cmpd="sng">
                <a:solidFill>
                  <a:schemeClr val="accent4">
                    <a:lumMod val="50000"/>
                  </a:schemeClr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r>
                  <a:rPr lang="fr-FR" sz="1400" b="1" dirty="0">
                    <a:solidFill>
                      <a:schemeClr val="tx1"/>
                    </a:solidFill>
                  </a:rPr>
                  <a:t>Station d’épuration</a:t>
                </a:r>
              </a:p>
            </p:txBody>
          </p:sp>
          <p:sp>
            <p:nvSpPr>
              <p:cNvPr id="216" name="Interdiction 215">
                <a:extLst>
                  <a:ext uri="{FF2B5EF4-FFF2-40B4-BE49-F238E27FC236}">
                    <a16:creationId xmlns:a16="http://schemas.microsoft.com/office/drawing/2014/main" id="{29AF5F80-727D-4174-8A21-F5060A117BC4}"/>
                  </a:ext>
                </a:extLst>
              </p:cNvPr>
              <p:cNvSpPr/>
              <p:nvPr/>
            </p:nvSpPr>
            <p:spPr>
              <a:xfrm>
                <a:off x="14310000" y="1978775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sp>
            <p:nvSpPr>
              <p:cNvPr id="217" name="Interdiction 216">
                <a:extLst>
                  <a:ext uri="{FF2B5EF4-FFF2-40B4-BE49-F238E27FC236}">
                    <a16:creationId xmlns:a16="http://schemas.microsoft.com/office/drawing/2014/main" id="{90E63983-45BF-496E-8496-B1DA0DC6F1D8}"/>
                  </a:ext>
                </a:extLst>
              </p:cNvPr>
              <p:cNvSpPr/>
              <p:nvPr/>
            </p:nvSpPr>
            <p:spPr>
              <a:xfrm>
                <a:off x="16470001" y="1978775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sp>
            <p:nvSpPr>
              <p:cNvPr id="220" name="Interdiction 219">
                <a:extLst>
                  <a:ext uri="{FF2B5EF4-FFF2-40B4-BE49-F238E27FC236}">
                    <a16:creationId xmlns:a16="http://schemas.microsoft.com/office/drawing/2014/main" id="{40A425C9-84CA-463D-B151-BF0AB254226F}"/>
                  </a:ext>
                </a:extLst>
              </p:cNvPr>
              <p:cNvSpPr/>
              <p:nvPr/>
            </p:nvSpPr>
            <p:spPr>
              <a:xfrm>
                <a:off x="12150001" y="1978775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sp>
            <p:nvSpPr>
              <p:cNvPr id="227" name="Rectangle : coins arrondis 226">
                <a:extLst>
                  <a:ext uri="{FF2B5EF4-FFF2-40B4-BE49-F238E27FC236}">
                    <a16:creationId xmlns:a16="http://schemas.microsoft.com/office/drawing/2014/main" id="{2EE3DDBA-DCD2-4598-901A-A507E9F6B5BD}"/>
                  </a:ext>
                </a:extLst>
              </p:cNvPr>
              <p:cNvSpPr/>
              <p:nvPr/>
            </p:nvSpPr>
            <p:spPr>
              <a:xfrm>
                <a:off x="540000" y="2610001"/>
                <a:ext cx="12600000" cy="2520000"/>
              </a:xfrm>
              <a:prstGeom prst="roundRect">
                <a:avLst>
                  <a:gd name="adj" fmla="val 7607"/>
                </a:avLst>
              </a:prstGeom>
              <a:noFill/>
              <a:ln w="19050">
                <a:solidFill>
                  <a:schemeClr val="accent3">
                    <a:lumMod val="50000"/>
                  </a:schemeClr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72000" tIns="72000" rIns="72000" bIns="72000" rtlCol="0" anchor="ctr" anchorCtr="0"/>
              <a:lstStyle/>
              <a:p>
                <a:pPr algn="ctr"/>
                <a:endParaRPr lang="fr-FR" sz="1200" b="1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73" name="Interdiction 172">
                <a:extLst>
                  <a:ext uri="{FF2B5EF4-FFF2-40B4-BE49-F238E27FC236}">
                    <a16:creationId xmlns:a16="http://schemas.microsoft.com/office/drawing/2014/main" id="{657A2465-516F-4509-A9DA-86247F697E9B}"/>
                  </a:ext>
                </a:extLst>
              </p:cNvPr>
              <p:cNvSpPr/>
              <p:nvPr/>
            </p:nvSpPr>
            <p:spPr>
              <a:xfrm>
                <a:off x="6750000" y="2520000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29" name="Interdiction 228">
                <a:extLst>
                  <a:ext uri="{FF2B5EF4-FFF2-40B4-BE49-F238E27FC236}">
                    <a16:creationId xmlns:a16="http://schemas.microsoft.com/office/drawing/2014/main" id="{0A94C74B-52EF-49C6-B3B1-545E48EE2DDE}"/>
                  </a:ext>
                </a:extLst>
              </p:cNvPr>
              <p:cNvSpPr/>
              <p:nvPr/>
            </p:nvSpPr>
            <p:spPr>
              <a:xfrm>
                <a:off x="7831225" y="1960588"/>
                <a:ext cx="180000" cy="180000"/>
              </a:xfrm>
              <a:prstGeom prst="noSmoking">
                <a:avLst>
                  <a:gd name="adj" fmla="val 5649"/>
                </a:avLst>
              </a:prstGeom>
              <a:solidFill>
                <a:srgbClr val="FF0000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3" name="Groupe 2">
                <a:extLst>
                  <a:ext uri="{FF2B5EF4-FFF2-40B4-BE49-F238E27FC236}">
                    <a16:creationId xmlns:a16="http://schemas.microsoft.com/office/drawing/2014/main" id="{3DA71AD1-D913-4CFE-B097-64BC1884B207}"/>
                  </a:ext>
                </a:extLst>
              </p:cNvPr>
              <p:cNvGrpSpPr/>
              <p:nvPr/>
            </p:nvGrpSpPr>
            <p:grpSpPr>
              <a:xfrm>
                <a:off x="720000" y="2788775"/>
                <a:ext cx="1440000" cy="811225"/>
                <a:chOff x="9358776" y="2788775"/>
                <a:chExt cx="1440000" cy="811225"/>
              </a:xfrm>
            </p:grpSpPr>
            <p:sp>
              <p:nvSpPr>
                <p:cNvPr id="143" name="Rectangle : coins arrondis 142">
                  <a:extLst>
                    <a:ext uri="{FF2B5EF4-FFF2-40B4-BE49-F238E27FC236}">
                      <a16:creationId xmlns:a16="http://schemas.microsoft.com/office/drawing/2014/main" id="{2687754F-F56C-41A8-9366-6463428FAC35}"/>
                    </a:ext>
                  </a:extLst>
                </p:cNvPr>
                <p:cNvSpPr/>
                <p:nvPr/>
              </p:nvSpPr>
              <p:spPr>
                <a:xfrm>
                  <a:off x="9358776" y="2788775"/>
                  <a:ext cx="1440000" cy="720000"/>
                </a:xfrm>
                <a:prstGeom prst="roundRect">
                  <a:avLst>
                    <a:gd name="adj" fmla="val 14662"/>
                  </a:avLst>
                </a:prstGeom>
                <a:pattFill prst="wdUpDiag">
                  <a:fgClr>
                    <a:srgbClr val="FFB7B7"/>
                  </a:fgClr>
                  <a:bgClr>
                    <a:srgbClr val="FF9B9B"/>
                  </a:bgClr>
                </a:pattFill>
                <a:ln w="38100" cmpd="dbl">
                  <a:solidFill>
                    <a:srgbClr val="A4000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72000" tIns="72000" rIns="72000" bIns="72000" rtlCol="0" anchor="ctr" anchorCtr="0"/>
                <a:lstStyle/>
                <a:p>
                  <a:pPr algn="ctr"/>
                  <a:r>
                    <a:rPr lang="fr-FR" sz="1400" b="1" dirty="0">
                      <a:solidFill>
                        <a:schemeClr val="bg1"/>
                      </a:solidFill>
                    </a:rPr>
                    <a:t>Biomédical</a:t>
                  </a:r>
                  <a:endParaRPr lang="fr-FR" sz="1200" b="1" dirty="0">
                    <a:solidFill>
                      <a:schemeClr val="bg1"/>
                    </a:solidFill>
                  </a:endParaRPr>
                </a:p>
              </p:txBody>
            </p:sp>
            <p:sp>
              <p:nvSpPr>
                <p:cNvPr id="192" name="Interdiction 191">
                  <a:extLst>
                    <a:ext uri="{FF2B5EF4-FFF2-40B4-BE49-F238E27FC236}">
                      <a16:creationId xmlns:a16="http://schemas.microsoft.com/office/drawing/2014/main" id="{60F010E3-FCC6-4323-93B3-135BBC83A620}"/>
                    </a:ext>
                  </a:extLst>
                </p:cNvPr>
                <p:cNvSpPr/>
                <p:nvPr/>
              </p:nvSpPr>
              <p:spPr>
                <a:xfrm>
                  <a:off x="9990000" y="3420000"/>
                  <a:ext cx="180000" cy="180000"/>
                </a:xfrm>
                <a:prstGeom prst="noSmoking">
                  <a:avLst>
                    <a:gd name="adj" fmla="val 5649"/>
                  </a:avLst>
                </a:prstGeom>
                <a:solidFill>
                  <a:srgbClr val="FF0000"/>
                </a:solidFill>
                <a:ln>
                  <a:solidFill>
                    <a:srgbClr val="FF00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</p:grpSp>
          <p:grpSp>
            <p:nvGrpSpPr>
              <p:cNvPr id="11" name="Groupe 10">
                <a:extLst>
                  <a:ext uri="{FF2B5EF4-FFF2-40B4-BE49-F238E27FC236}">
                    <a16:creationId xmlns:a16="http://schemas.microsoft.com/office/drawing/2014/main" id="{A34EE17A-83B0-4105-8A59-5613DA4327F4}"/>
                  </a:ext>
                </a:extLst>
              </p:cNvPr>
              <p:cNvGrpSpPr/>
              <p:nvPr/>
            </p:nvGrpSpPr>
            <p:grpSpPr>
              <a:xfrm>
                <a:off x="7110000" y="2698782"/>
                <a:ext cx="5940000" cy="2342443"/>
                <a:chOff x="9271225" y="2698782"/>
                <a:chExt cx="5940000" cy="2342443"/>
              </a:xfrm>
            </p:grpSpPr>
            <p:sp>
              <p:nvSpPr>
                <p:cNvPr id="134" name="Rectangle : coins arrondis 133">
                  <a:extLst>
                    <a:ext uri="{FF2B5EF4-FFF2-40B4-BE49-F238E27FC236}">
                      <a16:creationId xmlns:a16="http://schemas.microsoft.com/office/drawing/2014/main" id="{65AD4FD1-9D16-4221-9B06-C5F13006AC46}"/>
                    </a:ext>
                  </a:extLst>
                </p:cNvPr>
                <p:cNvSpPr/>
                <p:nvPr/>
              </p:nvSpPr>
              <p:spPr>
                <a:xfrm>
                  <a:off x="9271225" y="2698782"/>
                  <a:ext cx="5940000" cy="2340000"/>
                </a:xfrm>
                <a:prstGeom prst="roundRect">
                  <a:avLst>
                    <a:gd name="adj" fmla="val 7646"/>
                  </a:avLst>
                </a:prstGeom>
                <a:solidFill>
                  <a:schemeClr val="accent6">
                    <a:lumMod val="40000"/>
                    <a:lumOff val="60000"/>
                  </a:schemeClr>
                </a:solidFill>
                <a:ln w="38100" cmpd="dbl">
                  <a:solidFill>
                    <a:schemeClr val="accent6">
                      <a:lumMod val="50000"/>
                    </a:schemeClr>
                  </a:solidFill>
                  <a:prstDash val="sysDot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72000" tIns="72000" rIns="72000" bIns="72000" rtlCol="0" anchor="ctr" anchorCtr="0"/>
                <a:lstStyle/>
                <a:p>
                  <a:pPr algn="ctr"/>
                  <a:endParaRPr lang="fr-FR" sz="1200" b="1" dirty="0">
                    <a:solidFill>
                      <a:schemeClr val="tx1"/>
                    </a:solidFill>
                  </a:endParaRPr>
                </a:p>
              </p:txBody>
            </p:sp>
            <p:grpSp>
              <p:nvGrpSpPr>
                <p:cNvPr id="8" name="Groupe 7">
                  <a:extLst>
                    <a:ext uri="{FF2B5EF4-FFF2-40B4-BE49-F238E27FC236}">
                      <a16:creationId xmlns:a16="http://schemas.microsoft.com/office/drawing/2014/main" id="{82AB8C40-22E4-45D4-9C8D-B71A4E0C7FEA}"/>
                    </a:ext>
                  </a:extLst>
                </p:cNvPr>
                <p:cNvGrpSpPr/>
                <p:nvPr/>
              </p:nvGrpSpPr>
              <p:grpSpPr>
                <a:xfrm>
                  <a:off x="9360001" y="4228775"/>
                  <a:ext cx="1440000" cy="811225"/>
                  <a:chOff x="5038776" y="4228775"/>
                  <a:chExt cx="1440000" cy="811225"/>
                </a:xfrm>
              </p:grpSpPr>
              <p:sp>
                <p:nvSpPr>
                  <p:cNvPr id="135" name="Rectangle : coins arrondis 134">
                    <a:extLst>
                      <a:ext uri="{FF2B5EF4-FFF2-40B4-BE49-F238E27FC236}">
                        <a16:creationId xmlns:a16="http://schemas.microsoft.com/office/drawing/2014/main" id="{130D2DD7-CD3C-4215-92F4-DA3E8CDE362D}"/>
                      </a:ext>
                    </a:extLst>
                  </p:cNvPr>
                  <p:cNvSpPr/>
                  <p:nvPr/>
                </p:nvSpPr>
                <p:spPr>
                  <a:xfrm>
                    <a:off x="5038776" y="4228775"/>
                    <a:ext cx="1440000" cy="720000"/>
                  </a:xfrm>
                  <a:prstGeom prst="roundRect">
                    <a:avLst>
                      <a:gd name="adj" fmla="val 21608"/>
                    </a:avLst>
                  </a:prstGeom>
                  <a:solidFill>
                    <a:schemeClr val="accent6">
                      <a:lumMod val="60000"/>
                      <a:lumOff val="40000"/>
                    </a:schemeClr>
                  </a:solidFill>
                  <a:ln w="19050" cmpd="sng">
                    <a:solidFill>
                      <a:schemeClr val="accent6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72000" tIns="72000" rIns="72000" bIns="72000" rtlCol="0" anchor="ctr"/>
                  <a:lstStyle/>
                  <a:p>
                    <a:pPr algn="ctr"/>
                    <a:r>
                      <a:rPr lang="fr-FR" sz="1400" b="1" dirty="0">
                        <a:solidFill>
                          <a:schemeClr val="tx1"/>
                        </a:solidFill>
                      </a:rPr>
                      <a:t>Macaques cyno.</a:t>
                    </a:r>
                  </a:p>
                  <a:p>
                    <a:pPr algn="ctr"/>
                    <a:r>
                      <a:rPr lang="fr-FR" sz="1200" b="1" dirty="0">
                        <a:solidFill>
                          <a:schemeClr val="tx1"/>
                        </a:solidFill>
                      </a:rPr>
                      <a:t>(reproduction)</a:t>
                    </a:r>
                  </a:p>
                </p:txBody>
              </p:sp>
              <p:sp>
                <p:nvSpPr>
                  <p:cNvPr id="194" name="Interdiction 193">
                    <a:extLst>
                      <a:ext uri="{FF2B5EF4-FFF2-40B4-BE49-F238E27FC236}">
                        <a16:creationId xmlns:a16="http://schemas.microsoft.com/office/drawing/2014/main" id="{1B5F7863-CDCA-4B43-ACBF-12E307FC3ED5}"/>
                      </a:ext>
                    </a:extLst>
                  </p:cNvPr>
                  <p:cNvSpPr/>
                  <p:nvPr/>
                </p:nvSpPr>
                <p:spPr>
                  <a:xfrm>
                    <a:off x="5670000" y="4860000"/>
                    <a:ext cx="180000" cy="180000"/>
                  </a:xfrm>
                  <a:prstGeom prst="noSmoking">
                    <a:avLst>
                      <a:gd name="adj" fmla="val 5649"/>
                    </a:avLst>
                  </a:prstGeom>
                  <a:solidFill>
                    <a:srgbClr val="FF0000"/>
                  </a:solidFill>
                  <a:ln>
                    <a:solidFill>
                      <a:srgbClr val="FF0000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solidFill>
                        <a:schemeClr val="tx1"/>
                      </a:solidFill>
                    </a:endParaRPr>
                  </a:p>
                </p:txBody>
              </p:sp>
            </p:grpSp>
            <p:grpSp>
              <p:nvGrpSpPr>
                <p:cNvPr id="7" name="Groupe 6">
                  <a:extLst>
                    <a:ext uri="{FF2B5EF4-FFF2-40B4-BE49-F238E27FC236}">
                      <a16:creationId xmlns:a16="http://schemas.microsoft.com/office/drawing/2014/main" id="{73AAFF32-32EB-4C31-9964-47E09E16897F}"/>
                    </a:ext>
                  </a:extLst>
                </p:cNvPr>
                <p:cNvGrpSpPr/>
                <p:nvPr/>
              </p:nvGrpSpPr>
              <p:grpSpPr>
                <a:xfrm>
                  <a:off x="11520001" y="4228775"/>
                  <a:ext cx="1440000" cy="811225"/>
                  <a:chOff x="7198776" y="4228775"/>
                  <a:chExt cx="1440000" cy="811225"/>
                </a:xfrm>
              </p:grpSpPr>
              <p:sp>
                <p:nvSpPr>
                  <p:cNvPr id="137" name="Rectangle : coins arrondis 136">
                    <a:extLst>
                      <a:ext uri="{FF2B5EF4-FFF2-40B4-BE49-F238E27FC236}">
                        <a16:creationId xmlns:a16="http://schemas.microsoft.com/office/drawing/2014/main" id="{CE6834EC-3B35-4714-B020-3E2ABBA07ECD}"/>
                      </a:ext>
                    </a:extLst>
                  </p:cNvPr>
                  <p:cNvSpPr/>
                  <p:nvPr/>
                </p:nvSpPr>
                <p:spPr>
                  <a:xfrm>
                    <a:off x="7198776" y="4228775"/>
                    <a:ext cx="1440000" cy="720000"/>
                  </a:xfrm>
                  <a:prstGeom prst="roundRect">
                    <a:avLst>
                      <a:gd name="adj" fmla="val 21608"/>
                    </a:avLst>
                  </a:prstGeom>
                  <a:solidFill>
                    <a:schemeClr val="accent6">
                      <a:lumMod val="60000"/>
                      <a:lumOff val="40000"/>
                    </a:schemeClr>
                  </a:solidFill>
                  <a:ln w="19050" cmpd="sng">
                    <a:solidFill>
                      <a:schemeClr val="accent6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72000" tIns="72000" rIns="72000" bIns="72000" rtlCol="0" anchor="ctr"/>
                  <a:lstStyle/>
                  <a:p>
                    <a:pPr algn="ctr"/>
                    <a:r>
                      <a:rPr lang="fr-FR" sz="1400" b="1" dirty="0">
                        <a:solidFill>
                          <a:schemeClr val="tx1"/>
                        </a:solidFill>
                      </a:rPr>
                      <a:t>Macaques cyno.</a:t>
                    </a:r>
                  </a:p>
                  <a:p>
                    <a:pPr algn="ctr"/>
                    <a:r>
                      <a:rPr lang="fr-FR" sz="1200" b="1" dirty="0">
                        <a:solidFill>
                          <a:schemeClr val="tx1"/>
                        </a:solidFill>
                      </a:rPr>
                      <a:t>(reproduction)</a:t>
                    </a:r>
                  </a:p>
                </p:txBody>
              </p:sp>
              <p:sp>
                <p:nvSpPr>
                  <p:cNvPr id="195" name="Interdiction 194">
                    <a:extLst>
                      <a:ext uri="{FF2B5EF4-FFF2-40B4-BE49-F238E27FC236}">
                        <a16:creationId xmlns:a16="http://schemas.microsoft.com/office/drawing/2014/main" id="{8E87D31A-8CF8-4C17-B5A9-2D912FE7631D}"/>
                      </a:ext>
                    </a:extLst>
                  </p:cNvPr>
                  <p:cNvSpPr/>
                  <p:nvPr/>
                </p:nvSpPr>
                <p:spPr>
                  <a:xfrm>
                    <a:off x="7828165" y="4860000"/>
                    <a:ext cx="180000" cy="180000"/>
                  </a:xfrm>
                  <a:prstGeom prst="noSmoking">
                    <a:avLst>
                      <a:gd name="adj" fmla="val 5649"/>
                    </a:avLst>
                  </a:prstGeom>
                  <a:solidFill>
                    <a:srgbClr val="FF0000"/>
                  </a:solidFill>
                  <a:ln>
                    <a:solidFill>
                      <a:srgbClr val="FF0000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 dirty="0">
                      <a:solidFill>
                        <a:schemeClr val="tx1"/>
                      </a:solidFill>
                    </a:endParaRPr>
                  </a:p>
                </p:txBody>
              </p:sp>
            </p:grpSp>
            <p:grpSp>
              <p:nvGrpSpPr>
                <p:cNvPr id="4" name="Groupe 3">
                  <a:extLst>
                    <a:ext uri="{FF2B5EF4-FFF2-40B4-BE49-F238E27FC236}">
                      <a16:creationId xmlns:a16="http://schemas.microsoft.com/office/drawing/2014/main" id="{7010A73A-C25B-4FE7-BB2A-F135D75AAF67}"/>
                    </a:ext>
                  </a:extLst>
                </p:cNvPr>
                <p:cNvGrpSpPr/>
                <p:nvPr/>
              </p:nvGrpSpPr>
              <p:grpSpPr>
                <a:xfrm>
                  <a:off x="13681225" y="4230000"/>
                  <a:ext cx="1440000" cy="811225"/>
                  <a:chOff x="8640240" y="4250544"/>
                  <a:chExt cx="1440000" cy="811225"/>
                </a:xfrm>
              </p:grpSpPr>
              <p:sp>
                <p:nvSpPr>
                  <p:cNvPr id="138" name="Rectangle : coins arrondis 137">
                    <a:extLst>
                      <a:ext uri="{FF2B5EF4-FFF2-40B4-BE49-F238E27FC236}">
                        <a16:creationId xmlns:a16="http://schemas.microsoft.com/office/drawing/2014/main" id="{C8D2A847-B61B-4695-8240-4AB2CBC564C5}"/>
                      </a:ext>
                    </a:extLst>
                  </p:cNvPr>
                  <p:cNvSpPr/>
                  <p:nvPr/>
                </p:nvSpPr>
                <p:spPr>
                  <a:xfrm>
                    <a:off x="8640240" y="4250544"/>
                    <a:ext cx="1440000" cy="720000"/>
                  </a:xfrm>
                  <a:prstGeom prst="roundRect">
                    <a:avLst>
                      <a:gd name="adj" fmla="val 21608"/>
                    </a:avLst>
                  </a:prstGeom>
                  <a:solidFill>
                    <a:schemeClr val="accent6">
                      <a:lumMod val="60000"/>
                      <a:lumOff val="40000"/>
                    </a:schemeClr>
                  </a:solidFill>
                  <a:ln w="19050" cmpd="sng">
                    <a:solidFill>
                      <a:schemeClr val="accent6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72000" tIns="72000" rIns="72000" bIns="72000" rtlCol="0" anchor="ctr"/>
                  <a:lstStyle/>
                  <a:p>
                    <a:pPr algn="ctr"/>
                    <a:r>
                      <a:rPr lang="fr-FR" sz="1400" b="1" dirty="0">
                        <a:solidFill>
                          <a:schemeClr val="tx1"/>
                        </a:solidFill>
                      </a:rPr>
                      <a:t>Macaques cyno.</a:t>
                    </a:r>
                  </a:p>
                  <a:p>
                    <a:pPr algn="ctr"/>
                    <a:r>
                      <a:rPr lang="fr-FR" sz="1200" b="1" dirty="0">
                        <a:solidFill>
                          <a:schemeClr val="tx1"/>
                        </a:solidFill>
                      </a:rPr>
                      <a:t>(post-sevrage)</a:t>
                    </a:r>
                  </a:p>
                </p:txBody>
              </p:sp>
              <p:sp>
                <p:nvSpPr>
                  <p:cNvPr id="197" name="Interdiction 196">
                    <a:extLst>
                      <a:ext uri="{FF2B5EF4-FFF2-40B4-BE49-F238E27FC236}">
                        <a16:creationId xmlns:a16="http://schemas.microsoft.com/office/drawing/2014/main" id="{1FF5DB45-39E5-46F2-AD7B-69B5FADD59EA}"/>
                      </a:ext>
                    </a:extLst>
                  </p:cNvPr>
                  <p:cNvSpPr/>
                  <p:nvPr/>
                </p:nvSpPr>
                <p:spPr>
                  <a:xfrm>
                    <a:off x="9274718" y="4881769"/>
                    <a:ext cx="180000" cy="180000"/>
                  </a:xfrm>
                  <a:prstGeom prst="noSmoking">
                    <a:avLst>
                      <a:gd name="adj" fmla="val 5649"/>
                    </a:avLst>
                  </a:prstGeom>
                  <a:solidFill>
                    <a:srgbClr val="FF0000"/>
                  </a:solidFill>
                  <a:ln>
                    <a:solidFill>
                      <a:srgbClr val="FF0000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fr-FR">
                      <a:solidFill>
                        <a:schemeClr val="tx1"/>
                      </a:solidFill>
                    </a:endParaRPr>
                  </a:p>
                </p:txBody>
              </p:sp>
            </p:grpSp>
            <p:sp>
              <p:nvSpPr>
                <p:cNvPr id="175" name="Rectangle : coins arrondis 174">
                  <a:extLst>
                    <a:ext uri="{FF2B5EF4-FFF2-40B4-BE49-F238E27FC236}">
                      <a16:creationId xmlns:a16="http://schemas.microsoft.com/office/drawing/2014/main" id="{91340713-6F2B-416D-ACA1-829BA36F980C}"/>
                    </a:ext>
                  </a:extLst>
                </p:cNvPr>
                <p:cNvSpPr/>
                <p:nvPr/>
              </p:nvSpPr>
              <p:spPr>
                <a:xfrm>
                  <a:off x="11521225" y="2788776"/>
                  <a:ext cx="1440000" cy="720000"/>
                </a:xfrm>
                <a:prstGeom prst="roundRect">
                  <a:avLst>
                    <a:gd name="adj" fmla="val 21608"/>
                  </a:avLst>
                </a:prstGeom>
                <a:solidFill>
                  <a:schemeClr val="accent6">
                    <a:lumMod val="60000"/>
                    <a:lumOff val="40000"/>
                  </a:schemeClr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1400" b="1" dirty="0">
                      <a:solidFill>
                        <a:schemeClr val="tx1"/>
                      </a:solidFill>
                    </a:rPr>
                    <a:t>Macaques cyno.</a:t>
                  </a:r>
                </a:p>
                <a:p>
                  <a:pPr algn="ctr"/>
                  <a:r>
                    <a:rPr lang="fr-FR" sz="1200" b="1" dirty="0">
                      <a:solidFill>
                        <a:schemeClr val="tx1"/>
                      </a:solidFill>
                    </a:rPr>
                    <a:t>(communs)</a:t>
                  </a:r>
                </a:p>
              </p:txBody>
            </p:sp>
            <p:cxnSp>
              <p:nvCxnSpPr>
                <p:cNvPr id="122" name="Connecteur droit avec flèche 121">
                  <a:extLst>
                    <a:ext uri="{FF2B5EF4-FFF2-40B4-BE49-F238E27FC236}">
                      <a16:creationId xmlns:a16="http://schemas.microsoft.com/office/drawing/2014/main" id="{BAD7BA1B-FA91-49B0-A2C2-5526736A179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2241225" y="3508782"/>
                  <a:ext cx="0" cy="720000"/>
                </a:xfrm>
                <a:prstGeom prst="straightConnector1">
                  <a:avLst/>
                </a:prstGeom>
                <a:ln w="19050">
                  <a:solidFill>
                    <a:schemeClr val="accent6"/>
                  </a:solidFill>
                  <a:prstDash val="sysDot"/>
                  <a:headEnd type="triangle" w="med" len="med"/>
                  <a:tailEnd type="triangl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5" name="Connecteur droit avec flèche 164">
                  <a:extLst>
                    <a:ext uri="{FF2B5EF4-FFF2-40B4-BE49-F238E27FC236}">
                      <a16:creationId xmlns:a16="http://schemas.microsoft.com/office/drawing/2014/main" id="{C63AC72F-9139-45E1-BF2B-9C40D488565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9990001" y="3778587"/>
                  <a:ext cx="4319999" cy="0"/>
                </a:xfrm>
                <a:prstGeom prst="straightConnector1">
                  <a:avLst/>
                </a:prstGeom>
                <a:ln w="19050">
                  <a:solidFill>
                    <a:schemeClr val="accent5"/>
                  </a:solidFill>
                  <a:prstDash val="sysDot"/>
                  <a:headEnd type="none" w="med" len="med"/>
                  <a:tailEnd type="non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77" name="Connecteur droit avec flèche 176">
                  <a:extLst>
                    <a:ext uri="{FF2B5EF4-FFF2-40B4-BE49-F238E27FC236}">
                      <a16:creationId xmlns:a16="http://schemas.microsoft.com/office/drawing/2014/main" id="{7BE645E0-C466-4113-B318-3EA8EBD7311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2331225" y="3508782"/>
                  <a:ext cx="0" cy="720000"/>
                </a:xfrm>
                <a:prstGeom prst="straightConnector1">
                  <a:avLst/>
                </a:prstGeom>
                <a:ln w="19050">
                  <a:solidFill>
                    <a:schemeClr val="accent4"/>
                  </a:solidFill>
                  <a:prstDash val="sysDot"/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79" name="Connecteur droit avec flèche 178">
                  <a:extLst>
                    <a:ext uri="{FF2B5EF4-FFF2-40B4-BE49-F238E27FC236}">
                      <a16:creationId xmlns:a16="http://schemas.microsoft.com/office/drawing/2014/main" id="{FCC747D2-634D-4110-AF75-8FC49E86A20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0081225" y="3868587"/>
                  <a:ext cx="4320000" cy="0"/>
                </a:xfrm>
                <a:prstGeom prst="straightConnector1">
                  <a:avLst/>
                </a:prstGeom>
                <a:ln w="19050">
                  <a:solidFill>
                    <a:schemeClr val="accent6"/>
                  </a:solidFill>
                  <a:prstDash val="sysDot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82" name="Connecteur droit avec flèche 181">
                  <a:extLst>
                    <a:ext uri="{FF2B5EF4-FFF2-40B4-BE49-F238E27FC236}">
                      <a16:creationId xmlns:a16="http://schemas.microsoft.com/office/drawing/2014/main" id="{1B866B6A-BD01-4531-AE08-38A1015E07B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2151225" y="3510412"/>
                  <a:ext cx="0" cy="720000"/>
                </a:xfrm>
                <a:prstGeom prst="straightConnector1">
                  <a:avLst/>
                </a:prstGeom>
                <a:ln w="19050">
                  <a:solidFill>
                    <a:schemeClr val="accent5"/>
                  </a:solidFill>
                  <a:prstDash val="sysDot"/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84" name="Connecteur droit avec flèche 183">
                  <a:extLst>
                    <a:ext uri="{FF2B5EF4-FFF2-40B4-BE49-F238E27FC236}">
                      <a16:creationId xmlns:a16="http://schemas.microsoft.com/office/drawing/2014/main" id="{8F2AE039-9A98-40C6-9541-8C4E0150A68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0170001" y="3958587"/>
                  <a:ext cx="4319999" cy="0"/>
                </a:xfrm>
                <a:prstGeom prst="straightConnector1">
                  <a:avLst/>
                </a:prstGeom>
                <a:ln w="19050">
                  <a:solidFill>
                    <a:schemeClr val="accent4"/>
                  </a:solidFill>
                  <a:prstDash val="sysDot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0" name="Connecteur droit avec flèche 229">
                  <a:extLst>
                    <a:ext uri="{FF2B5EF4-FFF2-40B4-BE49-F238E27FC236}">
                      <a16:creationId xmlns:a16="http://schemas.microsoft.com/office/drawing/2014/main" id="{6A39CC9E-B8C7-414D-9949-51E1C56C2BE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0081225" y="3868587"/>
                  <a:ext cx="0" cy="360195"/>
                </a:xfrm>
                <a:prstGeom prst="straightConnector1">
                  <a:avLst/>
                </a:prstGeom>
                <a:ln w="19050">
                  <a:solidFill>
                    <a:schemeClr val="accent6"/>
                  </a:solidFill>
                  <a:prstDash val="sysDot"/>
                  <a:headEnd type="triangle" w="med" len="med"/>
                  <a:tailEnd type="non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1" name="Connecteur droit avec flèche 230">
                  <a:extLst>
                    <a:ext uri="{FF2B5EF4-FFF2-40B4-BE49-F238E27FC236}">
                      <a16:creationId xmlns:a16="http://schemas.microsoft.com/office/drawing/2014/main" id="{2705B570-A1BC-4F9C-A61A-249B09A24AD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0171225" y="3958587"/>
                  <a:ext cx="0" cy="270196"/>
                </a:xfrm>
                <a:prstGeom prst="straightConnector1">
                  <a:avLst/>
                </a:prstGeom>
                <a:ln w="19050">
                  <a:solidFill>
                    <a:schemeClr val="accent4"/>
                  </a:solidFill>
                  <a:prstDash val="sysDot"/>
                  <a:headEnd type="triangl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2" name="Connecteur droit avec flèche 231">
                  <a:extLst>
                    <a:ext uri="{FF2B5EF4-FFF2-40B4-BE49-F238E27FC236}">
                      <a16:creationId xmlns:a16="http://schemas.microsoft.com/office/drawing/2014/main" id="{ABC9B0CF-BF87-4E53-B6A5-CFE8DEA3CC6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9991225" y="3780000"/>
                  <a:ext cx="0" cy="450000"/>
                </a:xfrm>
                <a:prstGeom prst="straightConnector1">
                  <a:avLst/>
                </a:prstGeom>
                <a:ln w="19050">
                  <a:solidFill>
                    <a:schemeClr val="accent5"/>
                  </a:solidFill>
                  <a:prstDash val="sysDot"/>
                  <a:headEnd type="non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3" name="Connecteur droit avec flèche 232">
                  <a:extLst>
                    <a:ext uri="{FF2B5EF4-FFF2-40B4-BE49-F238E27FC236}">
                      <a16:creationId xmlns:a16="http://schemas.microsoft.com/office/drawing/2014/main" id="{87252B19-53DC-43E6-B34F-138DF00A3D1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4401225" y="3868587"/>
                  <a:ext cx="0" cy="360195"/>
                </a:xfrm>
                <a:prstGeom prst="straightConnector1">
                  <a:avLst/>
                </a:prstGeom>
                <a:ln w="19050">
                  <a:solidFill>
                    <a:schemeClr val="accent6"/>
                  </a:solidFill>
                  <a:prstDash val="sysDot"/>
                  <a:headEnd type="triangle" w="med" len="med"/>
                  <a:tailEnd type="non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4" name="Connecteur droit avec flèche 233">
                  <a:extLst>
                    <a:ext uri="{FF2B5EF4-FFF2-40B4-BE49-F238E27FC236}">
                      <a16:creationId xmlns:a16="http://schemas.microsoft.com/office/drawing/2014/main" id="{4B86CD0A-43E0-4889-863F-D4E6AD5FC1C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4491225" y="3958587"/>
                  <a:ext cx="0" cy="270195"/>
                </a:xfrm>
                <a:prstGeom prst="straightConnector1">
                  <a:avLst/>
                </a:prstGeom>
                <a:ln w="19050">
                  <a:solidFill>
                    <a:schemeClr val="accent4"/>
                  </a:solidFill>
                  <a:prstDash val="sysDot"/>
                  <a:headEnd type="triangl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5" name="Connecteur droit avec flèche 234">
                  <a:extLst>
                    <a:ext uri="{FF2B5EF4-FFF2-40B4-BE49-F238E27FC236}">
                      <a16:creationId xmlns:a16="http://schemas.microsoft.com/office/drawing/2014/main" id="{FFE98D1F-9F56-43CE-860C-0DCDC8E999C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4311225" y="3778587"/>
                  <a:ext cx="0" cy="450000"/>
                </a:xfrm>
                <a:prstGeom prst="straightConnector1">
                  <a:avLst/>
                </a:prstGeom>
                <a:ln w="19050">
                  <a:solidFill>
                    <a:schemeClr val="accent5"/>
                  </a:solidFill>
                  <a:prstDash val="sysDot"/>
                  <a:headEnd type="non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76" name="Interdiction 175">
                  <a:extLst>
                    <a:ext uri="{FF2B5EF4-FFF2-40B4-BE49-F238E27FC236}">
                      <a16:creationId xmlns:a16="http://schemas.microsoft.com/office/drawing/2014/main" id="{FD1C5848-2D3F-4813-957E-6EA341666783}"/>
                    </a:ext>
                  </a:extLst>
                </p:cNvPr>
                <p:cNvSpPr/>
                <p:nvPr/>
              </p:nvSpPr>
              <p:spPr>
                <a:xfrm>
                  <a:off x="12151225" y="3420000"/>
                  <a:ext cx="180000" cy="180000"/>
                </a:xfrm>
                <a:prstGeom prst="noSmoking">
                  <a:avLst>
                    <a:gd name="adj" fmla="val 5649"/>
                  </a:avLst>
                </a:prstGeom>
                <a:solidFill>
                  <a:srgbClr val="FF0000"/>
                </a:solidFill>
                <a:ln>
                  <a:solidFill>
                    <a:srgbClr val="FF000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</p:grpSp>
          <p:cxnSp>
            <p:nvCxnSpPr>
              <p:cNvPr id="118" name="Connecteur droit avec flèche 117">
                <a:extLst>
                  <a:ext uri="{FF2B5EF4-FFF2-40B4-BE49-F238E27FC236}">
                    <a16:creationId xmlns:a16="http://schemas.microsoft.com/office/drawing/2014/main" id="{DB93A1EF-B0B7-4134-8E2E-4397958B88E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990001" y="2068775"/>
                <a:ext cx="0" cy="720000"/>
              </a:xfrm>
              <a:prstGeom prst="straightConnector1">
                <a:avLst/>
              </a:prstGeom>
              <a:ln w="19050">
                <a:solidFill>
                  <a:schemeClr val="accent5"/>
                </a:solidFill>
                <a:prstDash val="sysDot"/>
                <a:headEnd type="triangl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5" name="Connecteur droit avec flèche 144">
                <a:extLst>
                  <a:ext uri="{FF2B5EF4-FFF2-40B4-BE49-F238E27FC236}">
                    <a16:creationId xmlns:a16="http://schemas.microsoft.com/office/drawing/2014/main" id="{0D09BF99-B7B7-4242-A61C-A0C4E005A0BF}"/>
                  </a:ext>
                </a:extLst>
              </p:cNvPr>
              <p:cNvCxnSpPr>
                <a:cxnSpLocks/>
                <a:stCxn id="121" idx="2"/>
              </p:cNvCxnSpPr>
              <p:nvPr/>
            </p:nvCxnSpPr>
            <p:spPr>
              <a:xfrm>
                <a:off x="10080001" y="2068775"/>
                <a:ext cx="2" cy="720000"/>
              </a:xfrm>
              <a:prstGeom prst="straightConnector1">
                <a:avLst/>
              </a:prstGeom>
              <a:ln w="19050">
                <a:solidFill>
                  <a:schemeClr val="accent6"/>
                </a:solidFill>
                <a:prstDash val="sysDot"/>
                <a:headEnd type="triangl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" name="Connecteur droit avec flèche 118">
                <a:extLst>
                  <a:ext uri="{FF2B5EF4-FFF2-40B4-BE49-F238E27FC236}">
                    <a16:creationId xmlns:a16="http://schemas.microsoft.com/office/drawing/2014/main" id="{8FDB3A59-9F36-460F-921A-83081CD8FAD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0170001" y="2068767"/>
                <a:ext cx="0" cy="720000"/>
              </a:xfrm>
              <a:prstGeom prst="straightConnector1">
                <a:avLst/>
              </a:prstGeom>
              <a:ln w="19050">
                <a:solidFill>
                  <a:schemeClr val="accent4"/>
                </a:solidFill>
                <a:prstDash val="sysDot"/>
                <a:headEnd type="triangl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" name="Connecteur droit avec flèche 108">
                <a:extLst>
                  <a:ext uri="{FF2B5EF4-FFF2-40B4-BE49-F238E27FC236}">
                    <a16:creationId xmlns:a16="http://schemas.microsoft.com/office/drawing/2014/main" id="{49EBC2BD-CA42-40C6-A76D-DAFC49D988A8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2520000" y="2428778"/>
                <a:ext cx="0" cy="2159997"/>
              </a:xfrm>
              <a:prstGeom prst="straightConnector1">
                <a:avLst/>
              </a:prstGeom>
              <a:ln w="19050">
                <a:solidFill>
                  <a:schemeClr val="accent6"/>
                </a:solidFill>
                <a:prstDash val="sysDot"/>
                <a:headEnd type="non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" name="Connecteur droit avec flèche 109">
                <a:extLst>
                  <a:ext uri="{FF2B5EF4-FFF2-40B4-BE49-F238E27FC236}">
                    <a16:creationId xmlns:a16="http://schemas.microsoft.com/office/drawing/2014/main" id="{43651084-35FC-4BB7-9626-83FAC3DE7F5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430000" y="2338775"/>
                <a:ext cx="0" cy="2161225"/>
              </a:xfrm>
              <a:prstGeom prst="straightConnector1">
                <a:avLst/>
              </a:prstGeom>
              <a:ln w="19050">
                <a:solidFill>
                  <a:schemeClr val="accent5"/>
                </a:solidFill>
                <a:prstDash val="sysDot"/>
                <a:headEnd type="non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" name="Connecteur droit avec flèche 110">
                <a:extLst>
                  <a:ext uri="{FF2B5EF4-FFF2-40B4-BE49-F238E27FC236}">
                    <a16:creationId xmlns:a16="http://schemas.microsoft.com/office/drawing/2014/main" id="{BB817560-03CB-4290-99D5-791BA8C2D745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2610000" y="2518776"/>
                <a:ext cx="0" cy="2161224"/>
              </a:xfrm>
              <a:prstGeom prst="straightConnector1">
                <a:avLst/>
              </a:prstGeom>
              <a:ln w="19050">
                <a:solidFill>
                  <a:schemeClr val="accent4"/>
                </a:solidFill>
                <a:prstDash val="sysDot"/>
                <a:headEnd type="non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1" name="Connecteur droit avec flèche 140">
                <a:extLst>
                  <a:ext uri="{FF2B5EF4-FFF2-40B4-BE49-F238E27FC236}">
                    <a16:creationId xmlns:a16="http://schemas.microsoft.com/office/drawing/2014/main" id="{831321E7-4788-475F-8701-2C12046952AC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160001" y="3150000"/>
                <a:ext cx="720000" cy="0"/>
              </a:xfrm>
              <a:prstGeom prst="straightConnector1">
                <a:avLst/>
              </a:prstGeom>
              <a:ln w="19050">
                <a:solidFill>
                  <a:schemeClr val="accent6"/>
                </a:solidFill>
                <a:prstDash val="sysDot"/>
                <a:headEnd type="triangle" w="med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2" name="Connecteur droit avec flèche 141">
                <a:extLst>
                  <a:ext uri="{FF2B5EF4-FFF2-40B4-BE49-F238E27FC236}">
                    <a16:creationId xmlns:a16="http://schemas.microsoft.com/office/drawing/2014/main" id="{8B65349D-0D67-4685-BCE8-A17E3EE4B43E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160001" y="3240000"/>
                <a:ext cx="720000" cy="0"/>
              </a:xfrm>
              <a:prstGeom prst="straightConnector1">
                <a:avLst/>
              </a:prstGeom>
              <a:ln w="19050">
                <a:solidFill>
                  <a:schemeClr val="accent4"/>
                </a:solidFill>
                <a:prstDash val="sysDot"/>
                <a:headEnd type="triangle" w="med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9" name="Connecteur droit avec flèche 148">
                <a:extLst>
                  <a:ext uri="{FF2B5EF4-FFF2-40B4-BE49-F238E27FC236}">
                    <a16:creationId xmlns:a16="http://schemas.microsoft.com/office/drawing/2014/main" id="{8BC98994-61D8-4AC1-AF59-27653F4EE352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160001" y="3058774"/>
                <a:ext cx="720000" cy="0"/>
              </a:xfrm>
              <a:prstGeom prst="straightConnector1">
                <a:avLst/>
              </a:prstGeom>
              <a:ln w="19050">
                <a:solidFill>
                  <a:schemeClr val="accent5"/>
                </a:solidFill>
                <a:prstDash val="sysDot"/>
                <a:headEnd type="triangle" w="med" len="med"/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0" name="Connecteur droit avec flèche 149">
                <a:extLst>
                  <a:ext uri="{FF2B5EF4-FFF2-40B4-BE49-F238E27FC236}">
                    <a16:creationId xmlns:a16="http://schemas.microsoft.com/office/drawing/2014/main" id="{A1DD9ED3-6546-4BAE-A192-6412204B63E9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519999" y="4590000"/>
                <a:ext cx="360002" cy="0"/>
              </a:xfrm>
              <a:prstGeom prst="straightConnector1">
                <a:avLst/>
              </a:prstGeom>
              <a:ln w="19050">
                <a:solidFill>
                  <a:schemeClr val="accent6"/>
                </a:solidFill>
                <a:prstDash val="sysDot"/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0" name="Connecteur droit avec flèche 159">
                <a:extLst>
                  <a:ext uri="{FF2B5EF4-FFF2-40B4-BE49-F238E27FC236}">
                    <a16:creationId xmlns:a16="http://schemas.microsoft.com/office/drawing/2014/main" id="{C773B17D-3281-4750-9739-FB895D14F4AE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610000" y="4680000"/>
                <a:ext cx="270001" cy="0"/>
              </a:xfrm>
              <a:prstGeom prst="straightConnector1">
                <a:avLst/>
              </a:prstGeom>
              <a:ln w="19050">
                <a:solidFill>
                  <a:schemeClr val="accent4"/>
                </a:solidFill>
                <a:prstDash val="sysDot"/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1" name="Connecteur droit avec flèche 160">
                <a:extLst>
                  <a:ext uri="{FF2B5EF4-FFF2-40B4-BE49-F238E27FC236}">
                    <a16:creationId xmlns:a16="http://schemas.microsoft.com/office/drawing/2014/main" id="{044B3631-A1B9-4BC3-87F7-95933668EEC0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430000" y="4500000"/>
                <a:ext cx="450001" cy="0"/>
              </a:xfrm>
              <a:prstGeom prst="straightConnector1">
                <a:avLst/>
              </a:prstGeom>
              <a:ln w="19050">
                <a:solidFill>
                  <a:schemeClr val="accent5"/>
                </a:solidFill>
                <a:prstDash val="sysDot"/>
                <a:headEnd type="triangl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25" name="Flèche : double flèche horizontale 124">
              <a:extLst>
                <a:ext uri="{FF2B5EF4-FFF2-40B4-BE49-F238E27FC236}">
                  <a16:creationId xmlns:a16="http://schemas.microsoft.com/office/drawing/2014/main" id="{90E2389A-B585-43F1-91B7-E74BD62A0CA8}"/>
                </a:ext>
              </a:extLst>
            </p:cNvPr>
            <p:cNvSpPr/>
            <p:nvPr/>
          </p:nvSpPr>
          <p:spPr>
            <a:xfrm rot="5400000">
              <a:off x="7650001" y="792000"/>
              <a:ext cx="540000" cy="179999"/>
            </a:xfrm>
            <a:prstGeom prst="leftRightArrow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/>
            </a:p>
          </p:txBody>
        </p:sp>
        <p:sp>
          <p:nvSpPr>
            <p:cNvPr id="218" name="Flèche : double flèche horizontale 217">
              <a:extLst>
                <a:ext uri="{FF2B5EF4-FFF2-40B4-BE49-F238E27FC236}">
                  <a16:creationId xmlns:a16="http://schemas.microsoft.com/office/drawing/2014/main" id="{F49CD21F-1FB9-4932-B508-C1C6E75832FB}"/>
                </a:ext>
              </a:extLst>
            </p:cNvPr>
            <p:cNvSpPr/>
            <p:nvPr/>
          </p:nvSpPr>
          <p:spPr>
            <a:xfrm rot="5400000">
              <a:off x="11970001" y="792000"/>
              <a:ext cx="540000" cy="179999"/>
            </a:xfrm>
            <a:prstGeom prst="leftRightArrow">
              <a:avLst/>
            </a:prstGeom>
            <a:pattFill prst="narHorz">
              <a:fgClr>
                <a:schemeClr val="tx1"/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/>
            </a:p>
          </p:txBody>
        </p:sp>
      </p:grpSp>
    </p:spTree>
    <p:extLst>
      <p:ext uri="{BB962C8B-B14F-4D97-AF65-F5344CB8AC3E}">
        <p14:creationId xmlns:p14="http://schemas.microsoft.com/office/powerpoint/2010/main" val="584071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e 6">
            <a:extLst>
              <a:ext uri="{FF2B5EF4-FFF2-40B4-BE49-F238E27FC236}">
                <a16:creationId xmlns:a16="http://schemas.microsoft.com/office/drawing/2014/main" id="{977D6586-9C72-44E6-B8B6-8FA8382668EE}"/>
              </a:ext>
            </a:extLst>
          </p:cNvPr>
          <p:cNvGrpSpPr/>
          <p:nvPr/>
        </p:nvGrpSpPr>
        <p:grpSpPr>
          <a:xfrm>
            <a:off x="358775" y="360000"/>
            <a:ext cx="6031225" cy="4411225"/>
            <a:chOff x="358775" y="358775"/>
            <a:chExt cx="6031225" cy="4411225"/>
          </a:xfrm>
        </p:grpSpPr>
        <p:grpSp>
          <p:nvGrpSpPr>
            <p:cNvPr id="48" name="Groupe 47">
              <a:extLst>
                <a:ext uri="{FF2B5EF4-FFF2-40B4-BE49-F238E27FC236}">
                  <a16:creationId xmlns:a16="http://schemas.microsoft.com/office/drawing/2014/main" id="{AADB4BB6-EF7F-4556-AC01-6B0BA83A198A}"/>
                </a:ext>
              </a:extLst>
            </p:cNvPr>
            <p:cNvGrpSpPr/>
            <p:nvPr/>
          </p:nvGrpSpPr>
          <p:grpSpPr>
            <a:xfrm>
              <a:off x="358775" y="358775"/>
              <a:ext cx="6031225" cy="4411225"/>
              <a:chOff x="358775" y="4318868"/>
              <a:chExt cx="6031225" cy="4411225"/>
            </a:xfrm>
          </p:grpSpPr>
          <p:sp>
            <p:nvSpPr>
              <p:cNvPr id="30" name="Rectangle : avec coins supérieurs arrondis 29">
                <a:extLst>
                  <a:ext uri="{FF2B5EF4-FFF2-40B4-BE49-F238E27FC236}">
                    <a16:creationId xmlns:a16="http://schemas.microsoft.com/office/drawing/2014/main" id="{4808C4BA-166F-4DAD-97B4-E2BCAAB266D5}"/>
                  </a:ext>
                </a:extLst>
              </p:cNvPr>
              <p:cNvSpPr/>
              <p:nvPr/>
            </p:nvSpPr>
            <p:spPr>
              <a:xfrm flipV="1">
                <a:off x="1350000" y="7020092"/>
                <a:ext cx="4050000" cy="1080000"/>
              </a:xfrm>
              <a:prstGeom prst="round2SameRect">
                <a:avLst>
                  <a:gd name="adj1" fmla="val 17977"/>
                  <a:gd name="adj2" fmla="val 0"/>
                </a:avLst>
              </a:prstGeom>
              <a:pattFill prst="pct10">
                <a:fgClr>
                  <a:schemeClr val="bg1">
                    <a:lumMod val="50000"/>
                  </a:schemeClr>
                </a:fgClr>
                <a:bgClr>
                  <a:schemeClr val="bg1">
                    <a:lumMod val="95000"/>
                  </a:schemeClr>
                </a:bgClr>
              </a:patt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7" name="Rectangle : avec coins supérieurs arrondis 16">
                <a:extLst>
                  <a:ext uri="{FF2B5EF4-FFF2-40B4-BE49-F238E27FC236}">
                    <a16:creationId xmlns:a16="http://schemas.microsoft.com/office/drawing/2014/main" id="{0C0EDB3E-1633-4EAA-B0D1-372CABA37FDD}"/>
                  </a:ext>
                </a:extLst>
              </p:cNvPr>
              <p:cNvSpPr/>
              <p:nvPr/>
            </p:nvSpPr>
            <p:spPr>
              <a:xfrm flipV="1">
                <a:off x="1350000" y="6118867"/>
                <a:ext cx="4050000" cy="898349"/>
              </a:xfrm>
              <a:prstGeom prst="round2SameRect">
                <a:avLst>
                  <a:gd name="adj1" fmla="val 0"/>
                  <a:gd name="adj2" fmla="val 0"/>
                </a:avLst>
              </a:prstGeom>
              <a:solidFill>
                <a:schemeClr val="accent3">
                  <a:lumMod val="20000"/>
                  <a:lumOff val="80000"/>
                </a:schemeClr>
              </a:solid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4" name="Rectangle : avec coins supérieurs arrondis 3">
                <a:extLst>
                  <a:ext uri="{FF2B5EF4-FFF2-40B4-BE49-F238E27FC236}">
                    <a16:creationId xmlns:a16="http://schemas.microsoft.com/office/drawing/2014/main" id="{2CBDE399-397A-456D-A463-4B80401F0538}"/>
                  </a:ext>
                </a:extLst>
              </p:cNvPr>
              <p:cNvSpPr/>
              <p:nvPr/>
            </p:nvSpPr>
            <p:spPr>
              <a:xfrm rot="10800000" flipV="1">
                <a:off x="1350000" y="4318868"/>
                <a:ext cx="4050000" cy="1800000"/>
              </a:xfrm>
              <a:prstGeom prst="round2SameRect">
                <a:avLst>
                  <a:gd name="adj1" fmla="val 14979"/>
                  <a:gd name="adj2" fmla="val 0"/>
                </a:avLst>
              </a:prstGeom>
              <a:pattFill prst="pct10">
                <a:fgClr>
                  <a:schemeClr val="accent3">
                    <a:lumMod val="50000"/>
                  </a:schemeClr>
                </a:fgClr>
                <a:bgClr>
                  <a:schemeClr val="accent3">
                    <a:lumMod val="20000"/>
                    <a:lumOff val="80000"/>
                  </a:schemeClr>
                </a:bgClr>
              </a:patt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" name="Rectangle : coins arrondis 1">
                <a:extLst>
                  <a:ext uri="{FF2B5EF4-FFF2-40B4-BE49-F238E27FC236}">
                    <a16:creationId xmlns:a16="http://schemas.microsoft.com/office/drawing/2014/main" id="{AF08224C-A387-47D5-AD40-F9861A0447FA}"/>
                  </a:ext>
                </a:extLst>
              </p:cNvPr>
              <p:cNvSpPr/>
              <p:nvPr/>
            </p:nvSpPr>
            <p:spPr>
              <a:xfrm>
                <a:off x="3330000" y="4498964"/>
                <a:ext cx="1440000" cy="1440000"/>
              </a:xfrm>
              <a:prstGeom prst="roundRect">
                <a:avLst>
                  <a:gd name="adj" fmla="val 18429"/>
                </a:avLst>
              </a:prstGeom>
              <a:pattFill prst="dashHorz">
                <a:fgClr>
                  <a:schemeClr val="accent3">
                    <a:lumMod val="50000"/>
                  </a:schemeClr>
                </a:fgClr>
                <a:bgClr>
                  <a:schemeClr val="accent3"/>
                </a:bgClr>
              </a:pattFill>
              <a:ln w="19050" cmpd="sng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Aire d’accès au site</a:t>
                </a:r>
              </a:p>
            </p:txBody>
          </p:sp>
          <p:sp>
            <p:nvSpPr>
              <p:cNvPr id="3" name="Rectangle : coins arrondis 2">
                <a:extLst>
                  <a:ext uri="{FF2B5EF4-FFF2-40B4-BE49-F238E27FC236}">
                    <a16:creationId xmlns:a16="http://schemas.microsoft.com/office/drawing/2014/main" id="{FAEB5392-8682-4AAF-B3B1-C66980DB9DEB}"/>
                  </a:ext>
                </a:extLst>
              </p:cNvPr>
              <p:cNvSpPr/>
              <p:nvPr/>
            </p:nvSpPr>
            <p:spPr>
              <a:xfrm>
                <a:off x="1528775" y="4498964"/>
                <a:ext cx="1440000" cy="1440000"/>
              </a:xfrm>
              <a:prstGeom prst="roundRect">
                <a:avLst>
                  <a:gd name="adj" fmla="val 18252"/>
                </a:avLst>
              </a:prstGeom>
              <a:pattFill prst="pct10">
                <a:fgClr>
                  <a:schemeClr val="accent3">
                    <a:lumMod val="50000"/>
                  </a:schemeClr>
                </a:fgClr>
                <a:bgClr>
                  <a:schemeClr val="accent3"/>
                </a:bgClr>
              </a:pattFill>
              <a:ln w="19050" cmpd="sng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Voie d’accès</a:t>
                </a:r>
              </a:p>
            </p:txBody>
          </p:sp>
          <p:sp>
            <p:nvSpPr>
              <p:cNvPr id="5" name="ZoneTexte 4">
                <a:extLst>
                  <a:ext uri="{FF2B5EF4-FFF2-40B4-BE49-F238E27FC236}">
                    <a16:creationId xmlns:a16="http://schemas.microsoft.com/office/drawing/2014/main" id="{6C28CD1E-2FD8-40FF-97E4-436C3C074F40}"/>
                  </a:ext>
                </a:extLst>
              </p:cNvPr>
              <p:cNvSpPr txBox="1"/>
              <p:nvPr/>
            </p:nvSpPr>
            <p:spPr>
              <a:xfrm>
                <a:off x="358775" y="5039277"/>
                <a:ext cx="720000" cy="360000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noAutofit/>
              </a:bodyPr>
              <a:lstStyle/>
              <a:p>
                <a:pPr algn="r"/>
                <a:r>
                  <a:rPr lang="fr-FR" sz="800" i="1" dirty="0"/>
                  <a:t>Vers l’extérieur du site</a:t>
                </a:r>
              </a:p>
            </p:txBody>
          </p:sp>
          <p:sp>
            <p:nvSpPr>
              <p:cNvPr id="11" name="Rectangle : coins arrondis 10">
                <a:extLst>
                  <a:ext uri="{FF2B5EF4-FFF2-40B4-BE49-F238E27FC236}">
                    <a16:creationId xmlns:a16="http://schemas.microsoft.com/office/drawing/2014/main" id="{BFC7F154-D2FD-457C-85DE-D5C0B252C41E}"/>
                  </a:ext>
                </a:extLst>
              </p:cNvPr>
              <p:cNvSpPr/>
              <p:nvPr/>
            </p:nvSpPr>
            <p:spPr>
              <a:xfrm>
                <a:off x="3780000" y="6300000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des gardiens</a:t>
                </a:r>
              </a:p>
            </p:txBody>
          </p:sp>
          <p:sp>
            <p:nvSpPr>
              <p:cNvPr id="12" name="Rectangle : coins arrondis 11">
                <a:extLst>
                  <a:ext uri="{FF2B5EF4-FFF2-40B4-BE49-F238E27FC236}">
                    <a16:creationId xmlns:a16="http://schemas.microsoft.com/office/drawing/2014/main" id="{15F5C8AC-1AD8-46C7-8FBE-A3B0E3F7B2F4}"/>
                  </a:ext>
                </a:extLst>
              </p:cNvPr>
              <p:cNvSpPr/>
              <p:nvPr/>
            </p:nvSpPr>
            <p:spPr>
              <a:xfrm>
                <a:off x="1980000" y="6300093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2"/>
              </a:solidFill>
              <a:ln w="19050" cmpd="sng">
                <a:solidFill>
                  <a:schemeClr val="accent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Toilette standard</a:t>
                </a:r>
              </a:p>
            </p:txBody>
          </p:sp>
          <p:sp>
            <p:nvSpPr>
              <p:cNvPr id="13" name="Rectangle : coins arrondis 12">
                <a:extLst>
                  <a:ext uri="{FF2B5EF4-FFF2-40B4-BE49-F238E27FC236}">
                    <a16:creationId xmlns:a16="http://schemas.microsoft.com/office/drawing/2014/main" id="{B45CF17E-F52B-44A6-8A87-12EBF4935A35}"/>
                  </a:ext>
                </a:extLst>
              </p:cNvPr>
              <p:cNvSpPr/>
              <p:nvPr/>
            </p:nvSpPr>
            <p:spPr>
              <a:xfrm>
                <a:off x="2880000" y="6300093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2"/>
              </a:solidFill>
              <a:ln w="19050" cmpd="sng">
                <a:solidFill>
                  <a:schemeClr val="accent2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Sas de toilette petit</a:t>
                </a:r>
              </a:p>
            </p:txBody>
          </p:sp>
          <p:sp>
            <p:nvSpPr>
              <p:cNvPr id="14" name="Rectangle : coins arrondis 13">
                <a:extLst>
                  <a:ext uri="{FF2B5EF4-FFF2-40B4-BE49-F238E27FC236}">
                    <a16:creationId xmlns:a16="http://schemas.microsoft.com/office/drawing/2014/main" id="{03E4E6CD-3688-4CC2-A765-3668A85B6C3E}"/>
                  </a:ext>
                </a:extLst>
              </p:cNvPr>
              <p:cNvSpPr/>
              <p:nvPr/>
            </p:nvSpPr>
            <p:spPr>
              <a:xfrm>
                <a:off x="4680000" y="6300093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FF6D6D"/>
              </a:solidFill>
              <a:ln w="19050" cmpd="sng">
                <a:solidFill>
                  <a:srgbClr val="A4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spc="-10" dirty="0">
                    <a:solidFill>
                      <a:schemeClr val="tx1"/>
                    </a:solidFill>
                  </a:rPr>
                  <a:t>Salle de repos des gardiens</a:t>
                </a:r>
              </a:p>
            </p:txBody>
          </p:sp>
          <p:sp>
            <p:nvSpPr>
              <p:cNvPr id="18" name="Rectangle : coins arrondis 17">
                <a:extLst>
                  <a:ext uri="{FF2B5EF4-FFF2-40B4-BE49-F238E27FC236}">
                    <a16:creationId xmlns:a16="http://schemas.microsoft.com/office/drawing/2014/main" id="{0ED894F0-C00C-4AE3-8937-5B54CA4A758C}"/>
                  </a:ext>
                </a:extLst>
              </p:cNvPr>
              <p:cNvSpPr/>
              <p:nvPr/>
            </p:nvSpPr>
            <p:spPr>
              <a:xfrm>
                <a:off x="1349999" y="4319999"/>
                <a:ext cx="4050000" cy="3780000"/>
              </a:xfrm>
              <a:prstGeom prst="roundRect">
                <a:avLst>
                  <a:gd name="adj" fmla="val 6498"/>
                </a:avLst>
              </a:prstGeom>
              <a:noFill/>
              <a:ln w="19050" cmpd="sng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endParaRPr lang="fr-FR" sz="800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20" name="Connecteur droit 19">
                <a:extLst>
                  <a:ext uri="{FF2B5EF4-FFF2-40B4-BE49-F238E27FC236}">
                    <a16:creationId xmlns:a16="http://schemas.microsoft.com/office/drawing/2014/main" id="{C46EF10E-A329-4239-8198-E7EAA41B536C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1349999" y="6118867"/>
                <a:ext cx="4050000" cy="0"/>
              </a:xfrm>
              <a:prstGeom prst="line">
                <a:avLst/>
              </a:prstGeom>
              <a:ln w="19050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" name="Connecteur droit avec flèche 22">
                <a:extLst>
                  <a:ext uri="{FF2B5EF4-FFF2-40B4-BE49-F238E27FC236}">
                    <a16:creationId xmlns:a16="http://schemas.microsoft.com/office/drawing/2014/main" id="{159B3BB8-DDAA-483C-93E6-67B14265FCB2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4050000" y="5940093"/>
                <a:ext cx="0" cy="36000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olid"/>
                <a:headEnd type="triangl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6" name="Connecteur droit avec flèche 25">
                <a:extLst>
                  <a:ext uri="{FF2B5EF4-FFF2-40B4-BE49-F238E27FC236}">
                    <a16:creationId xmlns:a16="http://schemas.microsoft.com/office/drawing/2014/main" id="{1E214D13-0767-4E2C-9048-CB45660CF733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520000" y="6570093"/>
                <a:ext cx="375000" cy="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olid"/>
                <a:headEnd type="stealth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9" name="Connecteur droit avec flèche 28">
                <a:extLst>
                  <a:ext uri="{FF2B5EF4-FFF2-40B4-BE49-F238E27FC236}">
                    <a16:creationId xmlns:a16="http://schemas.microsoft.com/office/drawing/2014/main" id="{F2FF7EA6-6DA9-4A67-8CE6-398C3B55DEFB}"/>
                  </a:ext>
                </a:extLst>
              </p:cNvPr>
              <p:cNvCxnSpPr>
                <a:cxnSpLocks/>
                <a:stCxn id="13" idx="3"/>
                <a:endCxn id="11" idx="1"/>
              </p:cNvCxnSpPr>
              <p:nvPr/>
            </p:nvCxnSpPr>
            <p:spPr>
              <a:xfrm flipV="1">
                <a:off x="3420000" y="6570000"/>
                <a:ext cx="360000" cy="93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stealth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3" name="Connecteur droit avec flèche 32">
                <a:extLst>
                  <a:ext uri="{FF2B5EF4-FFF2-40B4-BE49-F238E27FC236}">
                    <a16:creationId xmlns:a16="http://schemas.microsoft.com/office/drawing/2014/main" id="{2A38EE5B-2BF8-4200-AB90-C13FA93539A6}"/>
                  </a:ext>
                </a:extLst>
              </p:cNvPr>
              <p:cNvCxnSpPr>
                <a:cxnSpLocks/>
                <a:stCxn id="11" idx="3"/>
                <a:endCxn id="14" idx="1"/>
              </p:cNvCxnSpPr>
              <p:nvPr/>
            </p:nvCxnSpPr>
            <p:spPr>
              <a:xfrm>
                <a:off x="4320000" y="6570000"/>
                <a:ext cx="360000" cy="93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stealth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7" name="Connecteur droit avec flèche 36">
                <a:extLst>
                  <a:ext uri="{FF2B5EF4-FFF2-40B4-BE49-F238E27FC236}">
                    <a16:creationId xmlns:a16="http://schemas.microsoft.com/office/drawing/2014/main" id="{4D05E05B-A01B-4411-BD15-868E2FEA7137}"/>
                  </a:ext>
                </a:extLst>
              </p:cNvPr>
              <p:cNvCxnSpPr>
                <a:cxnSpLocks/>
              </p:cNvCxnSpPr>
              <p:nvPr/>
            </p:nvCxnSpPr>
            <p:spPr>
              <a:xfrm flipH="1" flipV="1">
                <a:off x="2970000" y="5218964"/>
                <a:ext cx="360000" cy="1554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olid"/>
                <a:headEnd type="stealth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" name="Flèche : double flèche horizontale 5">
                <a:extLst>
                  <a:ext uri="{FF2B5EF4-FFF2-40B4-BE49-F238E27FC236}">
                    <a16:creationId xmlns:a16="http://schemas.microsoft.com/office/drawing/2014/main" id="{6F72651B-5EBE-431E-8E43-7A15BC22E886}"/>
                  </a:ext>
                </a:extLst>
              </p:cNvPr>
              <p:cNvSpPr/>
              <p:nvPr/>
            </p:nvSpPr>
            <p:spPr>
              <a:xfrm>
                <a:off x="1168775" y="5128868"/>
                <a:ext cx="360000" cy="180000"/>
              </a:xfrm>
              <a:prstGeom prst="leftRightArrow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/>
              </a:p>
            </p:txBody>
          </p:sp>
          <p:sp>
            <p:nvSpPr>
              <p:cNvPr id="44" name="Flèche : double flèche horizontale 43">
                <a:extLst>
                  <a:ext uri="{FF2B5EF4-FFF2-40B4-BE49-F238E27FC236}">
                    <a16:creationId xmlns:a16="http://schemas.microsoft.com/office/drawing/2014/main" id="{14601206-2A15-40EE-A00D-841AF5E22FA2}"/>
                  </a:ext>
                </a:extLst>
              </p:cNvPr>
              <p:cNvSpPr/>
              <p:nvPr/>
            </p:nvSpPr>
            <p:spPr>
              <a:xfrm>
                <a:off x="4770000" y="5128868"/>
                <a:ext cx="810000" cy="180000"/>
              </a:xfrm>
              <a:prstGeom prst="leftRightArrow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/>
              </a:p>
            </p:txBody>
          </p:sp>
          <p:sp>
            <p:nvSpPr>
              <p:cNvPr id="47" name="ZoneTexte 46">
                <a:extLst>
                  <a:ext uri="{FF2B5EF4-FFF2-40B4-BE49-F238E27FC236}">
                    <a16:creationId xmlns:a16="http://schemas.microsoft.com/office/drawing/2014/main" id="{6AA122B9-0666-4EC8-A63E-7884C48925C2}"/>
                  </a:ext>
                </a:extLst>
              </p:cNvPr>
              <p:cNvSpPr txBox="1"/>
              <p:nvPr/>
            </p:nvSpPr>
            <p:spPr>
              <a:xfrm>
                <a:off x="5670000" y="5039277"/>
                <a:ext cx="720000" cy="360000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noAutofit/>
              </a:bodyPr>
              <a:lstStyle/>
              <a:p>
                <a:r>
                  <a:rPr lang="fr-FR" sz="800" i="1" dirty="0"/>
                  <a:t>Vers le bâtiment tertiaire ou logistique</a:t>
                </a:r>
              </a:p>
            </p:txBody>
          </p:sp>
          <p:sp>
            <p:nvSpPr>
              <p:cNvPr id="28" name="Rectangle : coins arrondis 27">
                <a:extLst>
                  <a:ext uri="{FF2B5EF4-FFF2-40B4-BE49-F238E27FC236}">
                    <a16:creationId xmlns:a16="http://schemas.microsoft.com/office/drawing/2014/main" id="{B36787AA-0A51-46F2-9BD0-8FBA409EF20A}"/>
                  </a:ext>
                </a:extLst>
              </p:cNvPr>
              <p:cNvSpPr/>
              <p:nvPr/>
            </p:nvSpPr>
            <p:spPr>
              <a:xfrm>
                <a:off x="3690000" y="7200093"/>
                <a:ext cx="720000" cy="720000"/>
              </a:xfrm>
              <a:prstGeom prst="roundRect">
                <a:avLst>
                  <a:gd name="adj" fmla="val 24073"/>
                </a:avLst>
              </a:prstGeom>
              <a:pattFill prst="pct10">
                <a:fgClr>
                  <a:schemeClr val="accent3">
                    <a:lumMod val="50000"/>
                  </a:schemeClr>
                </a:fgClr>
                <a:bgClr>
                  <a:schemeClr val="accent3"/>
                </a:bgClr>
              </a:pattFill>
              <a:ln w="19050" cmpd="sng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Parking de service petit</a:t>
                </a:r>
              </a:p>
            </p:txBody>
          </p:sp>
          <p:cxnSp>
            <p:nvCxnSpPr>
              <p:cNvPr id="31" name="Connecteur droit 30">
                <a:extLst>
                  <a:ext uri="{FF2B5EF4-FFF2-40B4-BE49-F238E27FC236}">
                    <a16:creationId xmlns:a16="http://schemas.microsoft.com/office/drawing/2014/main" id="{BFFE3DF5-25EE-4F2B-A4D2-1160D4C9789E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1349999" y="7020093"/>
                <a:ext cx="4050000" cy="0"/>
              </a:xfrm>
              <a:prstGeom prst="line">
                <a:avLst/>
              </a:prstGeom>
              <a:ln w="19050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5" name="Connecteur droit avec flèche 34">
                <a:extLst>
                  <a:ext uri="{FF2B5EF4-FFF2-40B4-BE49-F238E27FC236}">
                    <a16:creationId xmlns:a16="http://schemas.microsoft.com/office/drawing/2014/main" id="{C57F414A-EEFA-48EA-AF56-A543AF53C94A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4050000" y="6840093"/>
                <a:ext cx="0" cy="36205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triangl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8" name="Flèche : double flèche horizontale 37">
                <a:extLst>
                  <a:ext uri="{FF2B5EF4-FFF2-40B4-BE49-F238E27FC236}">
                    <a16:creationId xmlns:a16="http://schemas.microsoft.com/office/drawing/2014/main" id="{86EF4FA0-A12A-41B1-B0D4-1881FCA8C51F}"/>
                  </a:ext>
                </a:extLst>
              </p:cNvPr>
              <p:cNvSpPr/>
              <p:nvPr/>
            </p:nvSpPr>
            <p:spPr>
              <a:xfrm rot="5400000">
                <a:off x="3870000" y="8009999"/>
                <a:ext cx="360000" cy="180000"/>
              </a:xfrm>
              <a:prstGeom prst="leftRightArrow">
                <a:avLst/>
              </a:prstGeom>
              <a:pattFill prst="narHorz">
                <a:fgClr>
                  <a:schemeClr val="tx1"/>
                </a:fgClr>
                <a:bgClr>
                  <a:schemeClr val="bg1"/>
                </a:bgClr>
              </a:patt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/>
              </a:p>
            </p:txBody>
          </p:sp>
          <p:sp>
            <p:nvSpPr>
              <p:cNvPr id="39" name="ZoneTexte 38">
                <a:extLst>
                  <a:ext uri="{FF2B5EF4-FFF2-40B4-BE49-F238E27FC236}">
                    <a16:creationId xmlns:a16="http://schemas.microsoft.com/office/drawing/2014/main" id="{FFA9EC8A-0915-489D-B04A-E7C335DBEC35}"/>
                  </a:ext>
                </a:extLst>
              </p:cNvPr>
              <p:cNvSpPr txBox="1"/>
              <p:nvPr/>
            </p:nvSpPr>
            <p:spPr>
              <a:xfrm>
                <a:off x="3690000" y="8370093"/>
                <a:ext cx="720000" cy="360000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noAutofit/>
              </a:bodyPr>
              <a:lstStyle/>
              <a:p>
                <a:pPr algn="ctr"/>
                <a:r>
                  <a:rPr lang="fr-FR" sz="800" i="1" dirty="0"/>
                  <a:t>Vers le bâtiment tertiaire ou logistique</a:t>
                </a:r>
              </a:p>
            </p:txBody>
          </p:sp>
        </p:grpSp>
        <p:sp>
          <p:nvSpPr>
            <p:cNvPr id="32" name="Interdiction 31">
              <a:extLst>
                <a:ext uri="{FF2B5EF4-FFF2-40B4-BE49-F238E27FC236}">
                  <a16:creationId xmlns:a16="http://schemas.microsoft.com/office/drawing/2014/main" id="{134A6C6B-5815-439E-A3E1-AFDEF89F5690}"/>
                </a:ext>
              </a:extLst>
            </p:cNvPr>
            <p:cNvSpPr/>
            <p:nvPr/>
          </p:nvSpPr>
          <p:spPr>
            <a:xfrm>
              <a:off x="3240000" y="1168775"/>
              <a:ext cx="180000" cy="180000"/>
            </a:xfrm>
            <a:prstGeom prst="noSmoking">
              <a:avLst>
                <a:gd name="adj" fmla="val 5649"/>
              </a:avLst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>
                <a:solidFill>
                  <a:schemeClr val="tx1"/>
                </a:solidFill>
              </a:endParaRPr>
            </a:p>
          </p:txBody>
        </p:sp>
        <p:sp>
          <p:nvSpPr>
            <p:cNvPr id="34" name="Interdiction 33">
              <a:extLst>
                <a:ext uri="{FF2B5EF4-FFF2-40B4-BE49-F238E27FC236}">
                  <a16:creationId xmlns:a16="http://schemas.microsoft.com/office/drawing/2014/main" id="{C3EBD57E-C4DB-4634-89F9-DE94485D0A8F}"/>
                </a:ext>
              </a:extLst>
            </p:cNvPr>
            <p:cNvSpPr/>
            <p:nvPr/>
          </p:nvSpPr>
          <p:spPr>
            <a:xfrm>
              <a:off x="4657199" y="1168775"/>
              <a:ext cx="180000" cy="180000"/>
            </a:xfrm>
            <a:prstGeom prst="noSmoking">
              <a:avLst>
                <a:gd name="adj" fmla="val 5649"/>
              </a:avLst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>
                <a:solidFill>
                  <a:schemeClr val="tx1"/>
                </a:solidFill>
              </a:endParaRPr>
            </a:p>
          </p:txBody>
        </p:sp>
        <p:sp>
          <p:nvSpPr>
            <p:cNvPr id="36" name="Interdiction 35">
              <a:extLst>
                <a:ext uri="{FF2B5EF4-FFF2-40B4-BE49-F238E27FC236}">
                  <a16:creationId xmlns:a16="http://schemas.microsoft.com/office/drawing/2014/main" id="{FFB7CFFF-5260-495C-A65D-EA25AA681246}"/>
                </a:ext>
              </a:extLst>
            </p:cNvPr>
            <p:cNvSpPr/>
            <p:nvPr/>
          </p:nvSpPr>
          <p:spPr>
            <a:xfrm>
              <a:off x="3959999" y="2247799"/>
              <a:ext cx="180000" cy="180000"/>
            </a:xfrm>
            <a:prstGeom prst="noSmoking">
              <a:avLst>
                <a:gd name="adj" fmla="val 5649"/>
              </a:avLst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>
                <a:solidFill>
                  <a:schemeClr val="tx1"/>
                </a:solidFill>
              </a:endParaRPr>
            </a:p>
          </p:txBody>
        </p:sp>
        <p:sp>
          <p:nvSpPr>
            <p:cNvPr id="40" name="Interdiction 39">
              <a:extLst>
                <a:ext uri="{FF2B5EF4-FFF2-40B4-BE49-F238E27FC236}">
                  <a16:creationId xmlns:a16="http://schemas.microsoft.com/office/drawing/2014/main" id="{8E128A02-B556-4FB3-B632-10751DD826CB}"/>
                </a:ext>
              </a:extLst>
            </p:cNvPr>
            <p:cNvSpPr/>
            <p:nvPr/>
          </p:nvSpPr>
          <p:spPr>
            <a:xfrm>
              <a:off x="3959999" y="2796642"/>
              <a:ext cx="180000" cy="180000"/>
            </a:xfrm>
            <a:prstGeom prst="noSmoking">
              <a:avLst>
                <a:gd name="adj" fmla="val 5649"/>
              </a:avLst>
            </a:prstGeom>
            <a:solidFill>
              <a:srgbClr val="FF0000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>
                <a:solidFill>
                  <a:schemeClr val="tx1"/>
                </a:solidFill>
              </a:endParaRPr>
            </a:p>
          </p:txBody>
        </p:sp>
      </p:grpSp>
      <p:sp>
        <p:nvSpPr>
          <p:cNvPr id="41" name="ZoneTexte 40">
            <a:extLst>
              <a:ext uri="{FF2B5EF4-FFF2-40B4-BE49-F238E27FC236}">
                <a16:creationId xmlns:a16="http://schemas.microsoft.com/office/drawing/2014/main" id="{63DAE271-3624-4150-891B-EF3A545F49C5}"/>
              </a:ext>
            </a:extLst>
          </p:cNvPr>
          <p:cNvSpPr txBox="1"/>
          <p:nvPr/>
        </p:nvSpPr>
        <p:spPr>
          <a:xfrm>
            <a:off x="360000" y="17280000"/>
            <a:ext cx="2448120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fr-FR" sz="2400" b="1" dirty="0"/>
              <a:t>Schéma fonctionnel du bâtiment « Poste de garde »</a:t>
            </a:r>
          </a:p>
        </p:txBody>
      </p:sp>
    </p:spTree>
    <p:extLst>
      <p:ext uri="{BB962C8B-B14F-4D97-AF65-F5344CB8AC3E}">
        <p14:creationId xmlns:p14="http://schemas.microsoft.com/office/powerpoint/2010/main" val="32890920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0" name="Connecteur droit avec flèche 129">
            <a:extLst>
              <a:ext uri="{FF2B5EF4-FFF2-40B4-BE49-F238E27FC236}">
                <a16:creationId xmlns:a16="http://schemas.microsoft.com/office/drawing/2014/main" id="{BCF990AB-CACB-4580-ABE6-F10A0D0AC450}"/>
              </a:ext>
            </a:extLst>
          </p:cNvPr>
          <p:cNvCxnSpPr>
            <a:cxnSpLocks/>
            <a:stCxn id="142" idx="1"/>
          </p:cNvCxnSpPr>
          <p:nvPr/>
        </p:nvCxnSpPr>
        <p:spPr>
          <a:xfrm flipH="1">
            <a:off x="736379361" y="220354259"/>
            <a:ext cx="12510000" cy="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Connecteur droit avec flèche 136">
            <a:extLst>
              <a:ext uri="{FF2B5EF4-FFF2-40B4-BE49-F238E27FC236}">
                <a16:creationId xmlns:a16="http://schemas.microsoft.com/office/drawing/2014/main" id="{8E12E50B-B19B-4E15-A4EF-AF763A051DD7}"/>
              </a:ext>
            </a:extLst>
          </p:cNvPr>
          <p:cNvCxnSpPr>
            <a:cxnSpLocks/>
          </p:cNvCxnSpPr>
          <p:nvPr/>
        </p:nvCxnSpPr>
        <p:spPr>
          <a:xfrm flipV="1">
            <a:off x="248840175" y="52699224"/>
            <a:ext cx="56" cy="36000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" name="Groupe 1">
            <a:extLst>
              <a:ext uri="{FF2B5EF4-FFF2-40B4-BE49-F238E27FC236}">
                <a16:creationId xmlns:a16="http://schemas.microsoft.com/office/drawing/2014/main" id="{6A355293-71E0-4E7A-AAE0-3D5C53684EB8}"/>
              </a:ext>
            </a:extLst>
          </p:cNvPr>
          <p:cNvGrpSpPr/>
          <p:nvPr/>
        </p:nvGrpSpPr>
        <p:grpSpPr>
          <a:xfrm>
            <a:off x="358775" y="360000"/>
            <a:ext cx="16019636" cy="16920001"/>
            <a:chOff x="358775" y="358771"/>
            <a:chExt cx="16019636" cy="16920001"/>
          </a:xfrm>
        </p:grpSpPr>
        <p:sp>
          <p:nvSpPr>
            <p:cNvPr id="163" name="Rectangle : avec coins supérieurs arrondis 162">
              <a:extLst>
                <a:ext uri="{FF2B5EF4-FFF2-40B4-BE49-F238E27FC236}">
                  <a16:creationId xmlns:a16="http://schemas.microsoft.com/office/drawing/2014/main" id="{40181968-8499-49BB-938F-FCB37DEB8B74}"/>
                </a:ext>
              </a:extLst>
            </p:cNvPr>
            <p:cNvSpPr/>
            <p:nvPr/>
          </p:nvSpPr>
          <p:spPr>
            <a:xfrm rot="5400000">
              <a:off x="-361176" y="3868772"/>
              <a:ext cx="16920000" cy="9900000"/>
            </a:xfrm>
            <a:prstGeom prst="round2SameRect">
              <a:avLst>
                <a:gd name="adj1" fmla="val 2704"/>
                <a:gd name="adj2" fmla="val 182"/>
              </a:avLst>
            </a:prstGeom>
            <a:solidFill>
              <a:schemeClr val="accent3">
                <a:lumMod val="20000"/>
                <a:lumOff val="80000"/>
              </a:schemeClr>
            </a:solidFill>
            <a:ln w="19050">
              <a:noFill/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 dirty="0">
                <a:solidFill>
                  <a:schemeClr val="tx1"/>
                </a:solidFill>
              </a:endParaRPr>
            </a:p>
          </p:txBody>
        </p:sp>
        <p:sp>
          <p:nvSpPr>
            <p:cNvPr id="167" name="Rectangle : avec coins supérieurs arrondis 166">
              <a:extLst>
                <a:ext uri="{FF2B5EF4-FFF2-40B4-BE49-F238E27FC236}">
                  <a16:creationId xmlns:a16="http://schemas.microsoft.com/office/drawing/2014/main" id="{ABC89E25-52E2-4D64-B92E-A8C09159554F}"/>
                </a:ext>
              </a:extLst>
            </p:cNvPr>
            <p:cNvSpPr/>
            <p:nvPr/>
          </p:nvSpPr>
          <p:spPr>
            <a:xfrm rot="5400000" flipV="1">
              <a:off x="-6211191" y="7918773"/>
              <a:ext cx="16919998" cy="1800000"/>
            </a:xfrm>
            <a:prstGeom prst="round2SameRect">
              <a:avLst>
                <a:gd name="adj1" fmla="val 15508"/>
                <a:gd name="adj2" fmla="val 0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>
                  <a:lumMod val="20000"/>
                  <a:lumOff val="80000"/>
                </a:schemeClr>
              </a:bgClr>
            </a:pattFill>
            <a:ln w="19050">
              <a:noFill/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 dirty="0">
                <a:solidFill>
                  <a:schemeClr val="tx1"/>
                </a:solidFill>
              </a:endParaRPr>
            </a:p>
          </p:txBody>
        </p:sp>
        <p:cxnSp>
          <p:nvCxnSpPr>
            <p:cNvPr id="111" name="Connecteur droit 110">
              <a:extLst>
                <a:ext uri="{FF2B5EF4-FFF2-40B4-BE49-F238E27FC236}">
                  <a16:creationId xmlns:a16="http://schemas.microsoft.com/office/drawing/2014/main" id="{1C68A13B-60DD-4291-8018-1CBCB18F717E}"/>
                </a:ext>
              </a:extLst>
            </p:cNvPr>
            <p:cNvCxnSpPr>
              <a:cxnSpLocks/>
            </p:cNvCxnSpPr>
            <p:nvPr/>
          </p:nvCxnSpPr>
          <p:spPr>
            <a:xfrm>
              <a:off x="3148775" y="358773"/>
              <a:ext cx="0" cy="16919999"/>
            </a:xfrm>
            <a:prstGeom prst="line">
              <a:avLst/>
            </a:prstGeom>
            <a:ln w="19050">
              <a:solidFill>
                <a:schemeClr val="accent3">
                  <a:lumMod val="50000"/>
                </a:schemeClr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2" name="ZoneTexte 191">
              <a:extLst>
                <a:ext uri="{FF2B5EF4-FFF2-40B4-BE49-F238E27FC236}">
                  <a16:creationId xmlns:a16="http://schemas.microsoft.com/office/drawing/2014/main" id="{67909B77-59A7-4522-91BD-E61DB3A4CB00}"/>
                </a:ext>
              </a:extLst>
            </p:cNvPr>
            <p:cNvSpPr txBox="1"/>
            <p:nvPr/>
          </p:nvSpPr>
          <p:spPr>
            <a:xfrm>
              <a:off x="358775" y="6479799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ctr" anchorCtr="0">
              <a:noAutofit/>
            </a:bodyPr>
            <a:lstStyle/>
            <a:p>
              <a:pPr algn="r"/>
              <a:r>
                <a:rPr lang="fr-FR" sz="800" i="1" dirty="0"/>
                <a:t>Vers l’accès principal du site</a:t>
              </a:r>
            </a:p>
          </p:txBody>
        </p:sp>
        <p:sp>
          <p:nvSpPr>
            <p:cNvPr id="55" name="Rectangle : coins arrondis 54">
              <a:extLst>
                <a:ext uri="{FF2B5EF4-FFF2-40B4-BE49-F238E27FC236}">
                  <a16:creationId xmlns:a16="http://schemas.microsoft.com/office/drawing/2014/main" id="{92BDE74D-9760-490D-9F24-69C2FCF598E4}"/>
                </a:ext>
              </a:extLst>
            </p:cNvPr>
            <p:cNvSpPr/>
            <p:nvPr/>
          </p:nvSpPr>
          <p:spPr>
            <a:xfrm>
              <a:off x="3328775" y="8009486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3"/>
            </a:solid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Sas d’accès grand</a:t>
              </a:r>
            </a:p>
          </p:txBody>
        </p:sp>
        <p:sp>
          <p:nvSpPr>
            <p:cNvPr id="56" name="Rectangle : coins arrondis 55">
              <a:extLst>
                <a:ext uri="{FF2B5EF4-FFF2-40B4-BE49-F238E27FC236}">
                  <a16:creationId xmlns:a16="http://schemas.microsoft.com/office/drawing/2014/main" id="{A9652D51-6ABD-46FB-892F-0F1931A748D4}"/>
                </a:ext>
              </a:extLst>
            </p:cNvPr>
            <p:cNvSpPr/>
            <p:nvPr/>
          </p:nvSpPr>
          <p:spPr>
            <a:xfrm>
              <a:off x="4228775" y="7739486"/>
              <a:ext cx="1080000" cy="1080000"/>
            </a:xfrm>
            <a:prstGeom prst="roundRect">
              <a:avLst>
                <a:gd name="adj" fmla="val 24073"/>
              </a:avLst>
            </a:prstGeom>
            <a:solidFill>
              <a:schemeClr val="accent3"/>
            </a:solid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Hall d’accueil</a:t>
              </a:r>
            </a:p>
          </p:txBody>
        </p:sp>
        <p:sp>
          <p:nvSpPr>
            <p:cNvPr id="59" name="Rectangle : coins arrondis 58">
              <a:extLst>
                <a:ext uri="{FF2B5EF4-FFF2-40B4-BE49-F238E27FC236}">
                  <a16:creationId xmlns:a16="http://schemas.microsoft.com/office/drawing/2014/main" id="{3DD6E221-B55E-4214-9C17-01A5B870A260}"/>
                </a:ext>
              </a:extLst>
            </p:cNvPr>
            <p:cNvSpPr/>
            <p:nvPr/>
          </p:nvSpPr>
          <p:spPr>
            <a:xfrm>
              <a:off x="4408775" y="6659486"/>
              <a:ext cx="720000" cy="720000"/>
            </a:xfrm>
            <a:prstGeom prst="roundRect">
              <a:avLst>
                <a:gd name="adj" fmla="val 24073"/>
              </a:avLst>
            </a:prstGeom>
            <a:solidFill>
              <a:srgbClr val="85FFFF"/>
            </a:solidFill>
            <a:ln w="19050" cmpd="sng">
              <a:solidFill>
                <a:srgbClr val="00898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Conciergerie</a:t>
              </a:r>
            </a:p>
          </p:txBody>
        </p:sp>
        <p:cxnSp>
          <p:nvCxnSpPr>
            <p:cNvPr id="124" name="Connecteur droit avec flèche 123">
              <a:extLst>
                <a:ext uri="{FF2B5EF4-FFF2-40B4-BE49-F238E27FC236}">
                  <a16:creationId xmlns:a16="http://schemas.microsoft.com/office/drawing/2014/main" id="{6B81F70F-4D0E-4E61-BCC3-24A036E6D2A2}"/>
                </a:ext>
              </a:extLst>
            </p:cNvPr>
            <p:cNvCxnSpPr>
              <a:cxnSpLocks/>
            </p:cNvCxnSpPr>
            <p:nvPr/>
          </p:nvCxnSpPr>
          <p:spPr>
            <a:xfrm>
              <a:off x="4768775" y="7379486"/>
              <a:ext cx="0" cy="36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Connecteur droit avec flèche 126">
              <a:extLst>
                <a:ext uri="{FF2B5EF4-FFF2-40B4-BE49-F238E27FC236}">
                  <a16:creationId xmlns:a16="http://schemas.microsoft.com/office/drawing/2014/main" id="{9B10D37B-7A9E-4BBD-B905-E05CBF6A814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868775" y="8279486"/>
              <a:ext cx="36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6" name="Rectangle : coins arrondis 155">
              <a:extLst>
                <a:ext uri="{FF2B5EF4-FFF2-40B4-BE49-F238E27FC236}">
                  <a16:creationId xmlns:a16="http://schemas.microsoft.com/office/drawing/2014/main" id="{F52A8D9D-CA1E-4377-981B-DD7A39B4210E}"/>
                </a:ext>
              </a:extLst>
            </p:cNvPr>
            <p:cNvSpPr/>
            <p:nvPr/>
          </p:nvSpPr>
          <p:spPr>
            <a:xfrm>
              <a:off x="1708775" y="7739486"/>
              <a:ext cx="1080000" cy="1080000"/>
            </a:xfrm>
            <a:prstGeom prst="roundRect">
              <a:avLst>
                <a:gd name="adj" fmla="val 24073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/>
              </a:bgClr>
            </a:patt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Parvis</a:t>
              </a:r>
            </a:p>
          </p:txBody>
        </p:sp>
        <p:sp>
          <p:nvSpPr>
            <p:cNvPr id="157" name="Rectangle : coins arrondis 156">
              <a:extLst>
                <a:ext uri="{FF2B5EF4-FFF2-40B4-BE49-F238E27FC236}">
                  <a16:creationId xmlns:a16="http://schemas.microsoft.com/office/drawing/2014/main" id="{52311352-A861-4DBD-ABEC-4DECCFFEE699}"/>
                </a:ext>
              </a:extLst>
            </p:cNvPr>
            <p:cNvSpPr/>
            <p:nvPr/>
          </p:nvSpPr>
          <p:spPr>
            <a:xfrm>
              <a:off x="1528775" y="5939486"/>
              <a:ext cx="1440000" cy="1440000"/>
            </a:xfrm>
            <a:prstGeom prst="roundRect">
              <a:avLst>
                <a:gd name="adj" fmla="val 24073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/>
              </a:bgClr>
            </a:patt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Parking principal</a:t>
              </a:r>
            </a:p>
          </p:txBody>
        </p:sp>
        <p:cxnSp>
          <p:nvCxnSpPr>
            <p:cNvPr id="171" name="Connecteur droit avec flèche 170">
              <a:extLst>
                <a:ext uri="{FF2B5EF4-FFF2-40B4-BE49-F238E27FC236}">
                  <a16:creationId xmlns:a16="http://schemas.microsoft.com/office/drawing/2014/main" id="{8544ADFA-23BE-49AA-8165-A410905F61A2}"/>
                </a:ext>
              </a:extLst>
            </p:cNvPr>
            <p:cNvCxnSpPr>
              <a:cxnSpLocks/>
              <a:stCxn id="156" idx="0"/>
              <a:endCxn id="157" idx="2"/>
            </p:cNvCxnSpPr>
            <p:nvPr/>
          </p:nvCxnSpPr>
          <p:spPr>
            <a:xfrm flipV="1">
              <a:off x="2248775" y="7379486"/>
              <a:ext cx="0" cy="36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triangle" w="med" len="med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Connecteur droit avec flèche 174">
              <a:extLst>
                <a:ext uri="{FF2B5EF4-FFF2-40B4-BE49-F238E27FC236}">
                  <a16:creationId xmlns:a16="http://schemas.microsoft.com/office/drawing/2014/main" id="{C5DD6F96-BA72-4CE5-9D9D-5E93570FEE6E}"/>
                </a:ext>
              </a:extLst>
            </p:cNvPr>
            <p:cNvCxnSpPr>
              <a:cxnSpLocks/>
              <a:stCxn id="55" idx="1"/>
              <a:endCxn id="156" idx="3"/>
            </p:cNvCxnSpPr>
            <p:nvPr/>
          </p:nvCxnSpPr>
          <p:spPr>
            <a:xfrm flipH="1">
              <a:off x="2788775" y="8279486"/>
              <a:ext cx="54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" name="Interdiction 122">
              <a:extLst>
                <a:ext uri="{FF2B5EF4-FFF2-40B4-BE49-F238E27FC236}">
                  <a16:creationId xmlns:a16="http://schemas.microsoft.com/office/drawing/2014/main" id="{9FD5372E-2F4B-46FB-9059-50237D8D1E2C}"/>
                </a:ext>
              </a:extLst>
            </p:cNvPr>
            <p:cNvSpPr/>
            <p:nvPr/>
          </p:nvSpPr>
          <p:spPr>
            <a:xfrm>
              <a:off x="3244245" y="8189291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grpSp>
          <p:nvGrpSpPr>
            <p:cNvPr id="44" name="Groupe 43">
              <a:extLst>
                <a:ext uri="{FF2B5EF4-FFF2-40B4-BE49-F238E27FC236}">
                  <a16:creationId xmlns:a16="http://schemas.microsoft.com/office/drawing/2014/main" id="{7B5A4172-B2E1-4F73-8808-3BB680F25B4B}"/>
                </a:ext>
              </a:extLst>
            </p:cNvPr>
            <p:cNvGrpSpPr/>
            <p:nvPr/>
          </p:nvGrpSpPr>
          <p:grpSpPr>
            <a:xfrm>
              <a:off x="5488775" y="539998"/>
              <a:ext cx="6480125" cy="4680000"/>
              <a:chOff x="13139930" y="2700000"/>
              <a:chExt cx="6480125" cy="4680000"/>
            </a:xfrm>
          </p:grpSpPr>
          <p:sp>
            <p:nvSpPr>
              <p:cNvPr id="10" name="Rectangle : coins arrondis 9">
                <a:extLst>
                  <a:ext uri="{FF2B5EF4-FFF2-40B4-BE49-F238E27FC236}">
                    <a16:creationId xmlns:a16="http://schemas.microsoft.com/office/drawing/2014/main" id="{81CB3FB8-BBA2-4ED4-A7D6-7544F3E4B33F}"/>
                  </a:ext>
                </a:extLst>
              </p:cNvPr>
              <p:cNvSpPr/>
              <p:nvPr/>
            </p:nvSpPr>
            <p:spPr>
              <a:xfrm>
                <a:off x="13320055" y="2700000"/>
                <a:ext cx="6300000" cy="4680000"/>
              </a:xfrm>
              <a:prstGeom prst="roundRect">
                <a:avLst>
                  <a:gd name="adj" fmla="val 5261"/>
                </a:avLst>
              </a:prstGeom>
              <a:solidFill>
                <a:schemeClr val="accent5">
                  <a:lumMod val="40000"/>
                  <a:lumOff val="60000"/>
                </a:schemeClr>
              </a:solidFill>
              <a:ln w="19050">
                <a:solidFill>
                  <a:schemeClr val="accent5">
                    <a:lumMod val="50000"/>
                  </a:schemeClr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endParaRPr lang="fr-FR" b="1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312" name="Groupe 311">
                <a:extLst>
                  <a:ext uri="{FF2B5EF4-FFF2-40B4-BE49-F238E27FC236}">
                    <a16:creationId xmlns:a16="http://schemas.microsoft.com/office/drawing/2014/main" id="{36810D77-D82B-405D-8E2D-5A4ECC9670B2}"/>
                  </a:ext>
                </a:extLst>
              </p:cNvPr>
              <p:cNvGrpSpPr/>
              <p:nvPr/>
            </p:nvGrpSpPr>
            <p:grpSpPr>
              <a:xfrm>
                <a:off x="15300004" y="4320000"/>
                <a:ext cx="540057" cy="1440000"/>
                <a:chOff x="13499996" y="4319875"/>
                <a:chExt cx="540057" cy="1440000"/>
              </a:xfrm>
            </p:grpSpPr>
            <p:sp>
              <p:nvSpPr>
                <p:cNvPr id="145" name="Rectangle : coins arrondis 144">
                  <a:extLst>
                    <a:ext uri="{FF2B5EF4-FFF2-40B4-BE49-F238E27FC236}">
                      <a16:creationId xmlns:a16="http://schemas.microsoft.com/office/drawing/2014/main" id="{B578E8C2-4259-4E4A-8F29-181DBA4E896C}"/>
                    </a:ext>
                  </a:extLst>
                </p:cNvPr>
                <p:cNvSpPr/>
                <p:nvPr/>
              </p:nvSpPr>
              <p:spPr>
                <a:xfrm>
                  <a:off x="13499996" y="4319875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5"/>
                </a:solidFill>
                <a:ln w="19050" cmpd="sng">
                  <a:solidFill>
                    <a:schemeClr val="accent5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Salle de réunion 5 places</a:t>
                  </a:r>
                </a:p>
              </p:txBody>
            </p:sp>
            <p:sp>
              <p:nvSpPr>
                <p:cNvPr id="146" name="Rectangle : coins arrondis 145">
                  <a:extLst>
                    <a:ext uri="{FF2B5EF4-FFF2-40B4-BE49-F238E27FC236}">
                      <a16:creationId xmlns:a16="http://schemas.microsoft.com/office/drawing/2014/main" id="{5BD2E08B-6157-460F-B56B-4A4E4C5313D3}"/>
                    </a:ext>
                  </a:extLst>
                </p:cNvPr>
                <p:cNvSpPr/>
                <p:nvPr/>
              </p:nvSpPr>
              <p:spPr>
                <a:xfrm>
                  <a:off x="13500053" y="5219875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5"/>
                </a:solidFill>
                <a:ln w="19050" cmpd="sng">
                  <a:solidFill>
                    <a:schemeClr val="accent5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Salle de réunion 5 places</a:t>
                  </a:r>
                </a:p>
              </p:txBody>
            </p:sp>
            <p:cxnSp>
              <p:nvCxnSpPr>
                <p:cNvPr id="80" name="Connecteur droit avec flèche 79">
                  <a:extLst>
                    <a:ext uri="{FF2B5EF4-FFF2-40B4-BE49-F238E27FC236}">
                      <a16:creationId xmlns:a16="http://schemas.microsoft.com/office/drawing/2014/main" id="{F6E08EEA-6503-45CE-9471-A7E1662CF6DB}"/>
                    </a:ext>
                  </a:extLst>
                </p:cNvPr>
                <p:cNvCxnSpPr>
                  <a:cxnSpLocks/>
                  <a:endCxn id="145" idx="2"/>
                </p:cNvCxnSpPr>
                <p:nvPr/>
              </p:nvCxnSpPr>
              <p:spPr>
                <a:xfrm flipV="1">
                  <a:off x="13769996" y="4859875"/>
                  <a:ext cx="0" cy="359904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62" name="Rectangle : coins arrondis 61">
                <a:extLst>
                  <a:ext uri="{FF2B5EF4-FFF2-40B4-BE49-F238E27FC236}">
                    <a16:creationId xmlns:a16="http://schemas.microsoft.com/office/drawing/2014/main" id="{EA0350A1-66BE-4E88-B487-F38FCCFAE473}"/>
                  </a:ext>
                </a:extLst>
              </p:cNvPr>
              <p:cNvSpPr/>
              <p:nvPr/>
            </p:nvSpPr>
            <p:spPr>
              <a:xfrm>
                <a:off x="18720057" y="6120000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rgbClr val="85FFFF"/>
              </a:solidFill>
              <a:ln w="19050" cmpd="sng">
                <a:solidFill>
                  <a:srgbClr val="00898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Archives</a:t>
                </a:r>
              </a:p>
            </p:txBody>
          </p:sp>
          <p:sp>
            <p:nvSpPr>
              <p:cNvPr id="148" name="Rectangle : coins arrondis 147">
                <a:extLst>
                  <a:ext uri="{FF2B5EF4-FFF2-40B4-BE49-F238E27FC236}">
                    <a16:creationId xmlns:a16="http://schemas.microsoft.com/office/drawing/2014/main" id="{F3BAA88D-6E53-4323-990F-16BB92DEDAED}"/>
                  </a:ext>
                </a:extLst>
              </p:cNvPr>
              <p:cNvSpPr/>
              <p:nvPr/>
            </p:nvSpPr>
            <p:spPr>
              <a:xfrm>
                <a:off x="16290057" y="6480000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2 postes fixes</a:t>
                </a:r>
              </a:p>
            </p:txBody>
          </p:sp>
          <p:sp>
            <p:nvSpPr>
              <p:cNvPr id="149" name="Rectangle : coins arrondis 148">
                <a:extLst>
                  <a:ext uri="{FF2B5EF4-FFF2-40B4-BE49-F238E27FC236}">
                    <a16:creationId xmlns:a16="http://schemas.microsoft.com/office/drawing/2014/main" id="{13DDE0EF-E0C7-4A00-B291-F35532E5AF78}"/>
                  </a:ext>
                </a:extLst>
              </p:cNvPr>
              <p:cNvSpPr/>
              <p:nvPr/>
            </p:nvSpPr>
            <p:spPr>
              <a:xfrm>
                <a:off x="16290057" y="2880000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2 postes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fixes</a:t>
                </a:r>
              </a:p>
            </p:txBody>
          </p:sp>
          <p:sp>
            <p:nvSpPr>
              <p:cNvPr id="150" name="Rectangle : coins arrondis 149">
                <a:extLst>
                  <a:ext uri="{FF2B5EF4-FFF2-40B4-BE49-F238E27FC236}">
                    <a16:creationId xmlns:a16="http://schemas.microsoft.com/office/drawing/2014/main" id="{00FF8A14-468C-4485-8717-0EDB12F7E054}"/>
                  </a:ext>
                </a:extLst>
              </p:cNvPr>
              <p:cNvSpPr/>
              <p:nvPr/>
            </p:nvSpPr>
            <p:spPr>
              <a:xfrm>
                <a:off x="17550057" y="2880000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2 postes fixes</a:t>
                </a:r>
              </a:p>
            </p:txBody>
          </p:sp>
          <p:sp>
            <p:nvSpPr>
              <p:cNvPr id="151" name="Rectangle : coins arrondis 150">
                <a:extLst>
                  <a:ext uri="{FF2B5EF4-FFF2-40B4-BE49-F238E27FC236}">
                    <a16:creationId xmlns:a16="http://schemas.microsoft.com/office/drawing/2014/main" id="{9787A037-6C18-4120-A5A4-5CD4469F6710}"/>
                  </a:ext>
                </a:extLst>
              </p:cNvPr>
              <p:cNvSpPr/>
              <p:nvPr/>
            </p:nvSpPr>
            <p:spPr>
              <a:xfrm>
                <a:off x="17550057" y="6480000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2 postes fixes</a:t>
                </a:r>
              </a:p>
            </p:txBody>
          </p:sp>
          <p:sp>
            <p:nvSpPr>
              <p:cNvPr id="152" name="Rectangle : coins arrondis 151">
                <a:extLst>
                  <a:ext uri="{FF2B5EF4-FFF2-40B4-BE49-F238E27FC236}">
                    <a16:creationId xmlns:a16="http://schemas.microsoft.com/office/drawing/2014/main" id="{705F6E41-F3F8-4928-8105-79B7C39F4CD1}"/>
                  </a:ext>
                </a:extLst>
              </p:cNvPr>
              <p:cNvSpPr/>
              <p:nvPr/>
            </p:nvSpPr>
            <p:spPr>
              <a:xfrm>
                <a:off x="17460001" y="5220000"/>
                <a:ext cx="900000" cy="90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4 postes fixes</a:t>
                </a:r>
              </a:p>
            </p:txBody>
          </p:sp>
          <p:sp>
            <p:nvSpPr>
              <p:cNvPr id="153" name="Rectangle : coins arrondis 152">
                <a:extLst>
                  <a:ext uri="{FF2B5EF4-FFF2-40B4-BE49-F238E27FC236}">
                    <a16:creationId xmlns:a16="http://schemas.microsoft.com/office/drawing/2014/main" id="{FC744431-7BFE-494B-946C-CD3821E6594C}"/>
                  </a:ext>
                </a:extLst>
              </p:cNvPr>
              <p:cNvSpPr/>
              <p:nvPr/>
            </p:nvSpPr>
            <p:spPr>
              <a:xfrm>
                <a:off x="16200057" y="3960000"/>
                <a:ext cx="900000" cy="90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4 postes fixes</a:t>
                </a:r>
              </a:p>
            </p:txBody>
          </p:sp>
          <p:sp>
            <p:nvSpPr>
              <p:cNvPr id="154" name="Rectangle : coins arrondis 153">
                <a:extLst>
                  <a:ext uri="{FF2B5EF4-FFF2-40B4-BE49-F238E27FC236}">
                    <a16:creationId xmlns:a16="http://schemas.microsoft.com/office/drawing/2014/main" id="{FA3CD412-8A9D-4943-AB15-F1708D67B902}"/>
                  </a:ext>
                </a:extLst>
              </p:cNvPr>
              <p:cNvSpPr/>
              <p:nvPr/>
            </p:nvSpPr>
            <p:spPr>
              <a:xfrm>
                <a:off x="17460057" y="3960000"/>
                <a:ext cx="900000" cy="90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4 postes fixes</a:t>
                </a:r>
              </a:p>
            </p:txBody>
          </p:sp>
          <p:sp>
            <p:nvSpPr>
              <p:cNvPr id="155" name="Rectangle : coins arrondis 154">
                <a:extLst>
                  <a:ext uri="{FF2B5EF4-FFF2-40B4-BE49-F238E27FC236}">
                    <a16:creationId xmlns:a16="http://schemas.microsoft.com/office/drawing/2014/main" id="{107648C6-3E0D-4C00-AA13-4EE8F99083E8}"/>
                  </a:ext>
                </a:extLst>
              </p:cNvPr>
              <p:cNvSpPr/>
              <p:nvPr/>
            </p:nvSpPr>
            <p:spPr>
              <a:xfrm>
                <a:off x="16200057" y="5220000"/>
                <a:ext cx="900000" cy="90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4 postes fixes</a:t>
                </a:r>
              </a:p>
            </p:txBody>
          </p:sp>
          <p:sp>
            <p:nvSpPr>
              <p:cNvPr id="158" name="Rectangle : coins arrondis 157">
                <a:extLst>
                  <a:ext uri="{FF2B5EF4-FFF2-40B4-BE49-F238E27FC236}">
                    <a16:creationId xmlns:a16="http://schemas.microsoft.com/office/drawing/2014/main" id="{8E2ACAE3-3EC7-44E3-832B-20BA4F704990}"/>
                  </a:ext>
                </a:extLst>
              </p:cNvPr>
              <p:cNvSpPr/>
              <p:nvPr/>
            </p:nvSpPr>
            <p:spPr>
              <a:xfrm>
                <a:off x="18810000" y="5220000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4"/>
              </a:solidFill>
              <a:ln w="19050" cmpd="sng">
                <a:solidFill>
                  <a:schemeClr val="accent4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Repro.</a:t>
                </a:r>
              </a:p>
            </p:txBody>
          </p:sp>
          <p:grpSp>
            <p:nvGrpSpPr>
              <p:cNvPr id="31" name="Groupe 30">
                <a:extLst>
                  <a:ext uri="{FF2B5EF4-FFF2-40B4-BE49-F238E27FC236}">
                    <a16:creationId xmlns:a16="http://schemas.microsoft.com/office/drawing/2014/main" id="{72A93F1B-24AF-4E6D-BA0C-A817BF9CFF72}"/>
                  </a:ext>
                </a:extLst>
              </p:cNvPr>
              <p:cNvGrpSpPr/>
              <p:nvPr/>
            </p:nvGrpSpPr>
            <p:grpSpPr>
              <a:xfrm>
                <a:off x="18810000" y="3420000"/>
                <a:ext cx="540000" cy="1439812"/>
                <a:chOff x="16830000" y="5220000"/>
                <a:chExt cx="540000" cy="1439812"/>
              </a:xfrm>
            </p:grpSpPr>
            <p:sp>
              <p:nvSpPr>
                <p:cNvPr id="64" name="Rectangle : coins arrondis 63">
                  <a:extLst>
                    <a:ext uri="{FF2B5EF4-FFF2-40B4-BE49-F238E27FC236}">
                      <a16:creationId xmlns:a16="http://schemas.microsoft.com/office/drawing/2014/main" id="{18E8BF7A-5748-4870-8189-3E43BD54C415}"/>
                    </a:ext>
                  </a:extLst>
                </p:cNvPr>
                <p:cNvSpPr/>
                <p:nvPr/>
              </p:nvSpPr>
              <p:spPr>
                <a:xfrm>
                  <a:off x="16830000" y="522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4"/>
                </a:solidFill>
                <a:ln w="19050" cmpd="sng"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Annexe de l’atelier d’info.</a:t>
                  </a:r>
                </a:p>
              </p:txBody>
            </p:sp>
            <p:sp>
              <p:nvSpPr>
                <p:cNvPr id="159" name="Rectangle : coins arrondis 158">
                  <a:extLst>
                    <a:ext uri="{FF2B5EF4-FFF2-40B4-BE49-F238E27FC236}">
                      <a16:creationId xmlns:a16="http://schemas.microsoft.com/office/drawing/2014/main" id="{AC83FE7C-16FF-4EBE-AA8A-34A25574FD2C}"/>
                    </a:ext>
                  </a:extLst>
                </p:cNvPr>
                <p:cNvSpPr/>
                <p:nvPr/>
              </p:nvSpPr>
              <p:spPr>
                <a:xfrm>
                  <a:off x="16830000" y="6119812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4"/>
                </a:solidFill>
                <a:ln w="19050" cmpd="sng"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Atelier d’info.</a:t>
                  </a:r>
                </a:p>
              </p:txBody>
            </p:sp>
            <p:cxnSp>
              <p:nvCxnSpPr>
                <p:cNvPr id="82" name="Connecteur droit avec flèche 81">
                  <a:extLst>
                    <a:ext uri="{FF2B5EF4-FFF2-40B4-BE49-F238E27FC236}">
                      <a16:creationId xmlns:a16="http://schemas.microsoft.com/office/drawing/2014/main" id="{45285F83-A140-475E-A42F-0EA06093B55D}"/>
                    </a:ext>
                  </a:extLst>
                </p:cNvPr>
                <p:cNvCxnSpPr>
                  <a:cxnSpLocks/>
                  <a:stCxn id="64" idx="2"/>
                  <a:endCxn id="159" idx="0"/>
                </p:cNvCxnSpPr>
                <p:nvPr/>
              </p:nvCxnSpPr>
              <p:spPr>
                <a:xfrm>
                  <a:off x="17100000" y="5760000"/>
                  <a:ext cx="0" cy="359812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87" name="Connecteur droit avec flèche 86">
                <a:extLst>
                  <a:ext uri="{FF2B5EF4-FFF2-40B4-BE49-F238E27FC236}">
                    <a16:creationId xmlns:a16="http://schemas.microsoft.com/office/drawing/2014/main" id="{DFA964EA-D51D-4748-A7A0-AA8247292B2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9080000" y="5039809"/>
                <a:ext cx="0" cy="180095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none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13" name="Groupe 312">
                <a:extLst>
                  <a:ext uri="{FF2B5EF4-FFF2-40B4-BE49-F238E27FC236}">
                    <a16:creationId xmlns:a16="http://schemas.microsoft.com/office/drawing/2014/main" id="{DFD256D9-99B5-45B9-98F1-6C96B0E8C7AA}"/>
                  </a:ext>
                </a:extLst>
              </p:cNvPr>
              <p:cNvGrpSpPr/>
              <p:nvPr/>
            </p:nvGrpSpPr>
            <p:grpSpPr>
              <a:xfrm>
                <a:off x="13500004" y="3420000"/>
                <a:ext cx="1440000" cy="3240000"/>
                <a:chOff x="13478998" y="3419875"/>
                <a:chExt cx="1440000" cy="3240000"/>
              </a:xfrm>
            </p:grpSpPr>
            <p:grpSp>
              <p:nvGrpSpPr>
                <p:cNvPr id="160" name="Groupe 159">
                  <a:extLst>
                    <a:ext uri="{FF2B5EF4-FFF2-40B4-BE49-F238E27FC236}">
                      <a16:creationId xmlns:a16="http://schemas.microsoft.com/office/drawing/2014/main" id="{D4E0FE99-1B74-4E16-8CDD-4CCB189EBE7E}"/>
                    </a:ext>
                  </a:extLst>
                </p:cNvPr>
                <p:cNvGrpSpPr/>
                <p:nvPr/>
              </p:nvGrpSpPr>
              <p:grpSpPr>
                <a:xfrm>
                  <a:off x="13478998" y="5219875"/>
                  <a:ext cx="1440000" cy="1440000"/>
                  <a:chOff x="10070657" y="7470000"/>
                  <a:chExt cx="1440000" cy="1440000"/>
                </a:xfrm>
              </p:grpSpPr>
              <p:sp>
                <p:nvSpPr>
                  <p:cNvPr id="161" name="Rectangle : coins arrondis 160">
                    <a:extLst>
                      <a:ext uri="{FF2B5EF4-FFF2-40B4-BE49-F238E27FC236}">
                        <a16:creationId xmlns:a16="http://schemas.microsoft.com/office/drawing/2014/main" id="{23DF8A4F-1336-4A4E-8351-AA14A7543E7C}"/>
                      </a:ext>
                    </a:extLst>
                  </p:cNvPr>
                  <p:cNvSpPr/>
                  <p:nvPr/>
                </p:nvSpPr>
                <p:spPr>
                  <a:xfrm>
                    <a:off x="10520657" y="747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Sas de toilette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moyen</a:t>
                    </a:r>
                  </a:p>
                </p:txBody>
              </p:sp>
              <p:sp>
                <p:nvSpPr>
                  <p:cNvPr id="162" name="Rectangle : coins arrondis 161">
                    <a:extLst>
                      <a:ext uri="{FF2B5EF4-FFF2-40B4-BE49-F238E27FC236}">
                        <a16:creationId xmlns:a16="http://schemas.microsoft.com/office/drawing/2014/main" id="{6872DBD4-C09A-4967-95C3-03A7C66A58CD}"/>
                      </a:ext>
                    </a:extLst>
                  </p:cNvPr>
                  <p:cNvSpPr/>
                  <p:nvPr/>
                </p:nvSpPr>
                <p:spPr>
                  <a:xfrm>
                    <a:off x="10070657" y="837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PMR</a:t>
                    </a:r>
                  </a:p>
                </p:txBody>
              </p:sp>
              <p:sp>
                <p:nvSpPr>
                  <p:cNvPr id="165" name="Rectangle : coins arrondis 164">
                    <a:extLst>
                      <a:ext uri="{FF2B5EF4-FFF2-40B4-BE49-F238E27FC236}">
                        <a16:creationId xmlns:a16="http://schemas.microsoft.com/office/drawing/2014/main" id="{D7D1AB7C-8CD3-4955-AC95-847F7B929CE4}"/>
                      </a:ext>
                    </a:extLst>
                  </p:cNvPr>
                  <p:cNvSpPr/>
                  <p:nvPr/>
                </p:nvSpPr>
                <p:spPr>
                  <a:xfrm>
                    <a:off x="10970657" y="837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cxnSp>
                <p:nvCxnSpPr>
                  <p:cNvPr id="166" name="Connecteur droit avec flèche 165">
                    <a:extLst>
                      <a:ext uri="{FF2B5EF4-FFF2-40B4-BE49-F238E27FC236}">
                        <a16:creationId xmlns:a16="http://schemas.microsoft.com/office/drawing/2014/main" id="{5683E8ED-3522-48EB-928E-61775213BF10}"/>
                      </a:ext>
                    </a:extLst>
                  </p:cNvPr>
                  <p:cNvCxnSpPr>
                    <a:cxnSpLocks/>
                    <a:stCxn id="162" idx="0"/>
                  </p:cNvCxnSpPr>
                  <p:nvPr/>
                </p:nvCxnSpPr>
                <p:spPr>
                  <a:xfrm flipV="1">
                    <a:off x="10340657" y="7960800"/>
                    <a:ext cx="219675" cy="4092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stealth"/>
                    <a:tailEnd type="stealth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69" name="Connecteur droit avec flèche 168">
                    <a:extLst>
                      <a:ext uri="{FF2B5EF4-FFF2-40B4-BE49-F238E27FC236}">
                        <a16:creationId xmlns:a16="http://schemas.microsoft.com/office/drawing/2014/main" id="{73E8D35F-BA2F-4439-8EEE-5B53B2A6F756}"/>
                      </a:ext>
                    </a:extLst>
                  </p:cNvPr>
                  <p:cNvCxnSpPr>
                    <a:cxnSpLocks/>
                    <a:endCxn id="165" idx="0"/>
                  </p:cNvCxnSpPr>
                  <p:nvPr/>
                </p:nvCxnSpPr>
                <p:spPr>
                  <a:xfrm>
                    <a:off x="11023853" y="7960800"/>
                    <a:ext cx="216804" cy="4092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stealth"/>
                    <a:tailEnd type="stealth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15" name="Groupe 114">
                  <a:extLst>
                    <a:ext uri="{FF2B5EF4-FFF2-40B4-BE49-F238E27FC236}">
                      <a16:creationId xmlns:a16="http://schemas.microsoft.com/office/drawing/2014/main" id="{17F8DBC6-C9A7-464B-8EB3-A6683A829623}"/>
                    </a:ext>
                  </a:extLst>
                </p:cNvPr>
                <p:cNvGrpSpPr/>
                <p:nvPr/>
              </p:nvGrpSpPr>
              <p:grpSpPr>
                <a:xfrm rot="10800000">
                  <a:off x="13478998" y="3419875"/>
                  <a:ext cx="1440000" cy="1440000"/>
                  <a:chOff x="10108304" y="7470000"/>
                  <a:chExt cx="1440000" cy="1440000"/>
                </a:xfrm>
              </p:grpSpPr>
              <p:sp>
                <p:nvSpPr>
                  <p:cNvPr id="118" name="Rectangle : coins arrondis 117">
                    <a:extLst>
                      <a:ext uri="{FF2B5EF4-FFF2-40B4-BE49-F238E27FC236}">
                        <a16:creationId xmlns:a16="http://schemas.microsoft.com/office/drawing/2014/main" id="{DA2DFA84-026B-4BC2-90F8-F502F0CD8078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10558304" y="747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Sas de toilette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moyen</a:t>
                    </a:r>
                  </a:p>
                </p:txBody>
              </p:sp>
              <p:sp>
                <p:nvSpPr>
                  <p:cNvPr id="119" name="Rectangle : coins arrondis 118">
                    <a:extLst>
                      <a:ext uri="{FF2B5EF4-FFF2-40B4-BE49-F238E27FC236}">
                        <a16:creationId xmlns:a16="http://schemas.microsoft.com/office/drawing/2014/main" id="{84443EB7-DF47-47C7-86B7-9F79DB18BE2E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11008304" y="837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PMR</a:t>
                    </a:r>
                  </a:p>
                </p:txBody>
              </p:sp>
              <p:sp>
                <p:nvSpPr>
                  <p:cNvPr id="121" name="Rectangle : coins arrondis 120">
                    <a:extLst>
                      <a:ext uri="{FF2B5EF4-FFF2-40B4-BE49-F238E27FC236}">
                        <a16:creationId xmlns:a16="http://schemas.microsoft.com/office/drawing/2014/main" id="{2B5448D4-8497-4EBF-A01C-92616B8D5D42}"/>
                      </a:ext>
                    </a:extLst>
                  </p:cNvPr>
                  <p:cNvSpPr/>
                  <p:nvPr/>
                </p:nvSpPr>
                <p:spPr>
                  <a:xfrm rot="10800000">
                    <a:off x="10108304" y="837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cxnSp>
                <p:nvCxnSpPr>
                  <p:cNvPr id="122" name="Connecteur droit avec flèche 121">
                    <a:extLst>
                      <a:ext uri="{FF2B5EF4-FFF2-40B4-BE49-F238E27FC236}">
                        <a16:creationId xmlns:a16="http://schemas.microsoft.com/office/drawing/2014/main" id="{59D2CB73-F354-469B-A5BC-88360CF9FFE2}"/>
                      </a:ext>
                    </a:extLst>
                  </p:cNvPr>
                  <p:cNvCxnSpPr>
                    <a:cxnSpLocks/>
                    <a:endCxn id="121" idx="2"/>
                  </p:cNvCxnSpPr>
                  <p:nvPr/>
                </p:nvCxnSpPr>
                <p:spPr>
                  <a:xfrm rot="10800000" flipV="1">
                    <a:off x="10378304" y="7983200"/>
                    <a:ext cx="216804" cy="3868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stealth"/>
                    <a:tailEnd type="stealth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25" name="Connecteur droit avec flèche 124">
                    <a:extLst>
                      <a:ext uri="{FF2B5EF4-FFF2-40B4-BE49-F238E27FC236}">
                        <a16:creationId xmlns:a16="http://schemas.microsoft.com/office/drawing/2014/main" id="{7C997797-D39D-49D1-90D3-B80C7479A7EB}"/>
                      </a:ext>
                    </a:extLst>
                  </p:cNvPr>
                  <p:cNvCxnSpPr>
                    <a:cxnSpLocks/>
                    <a:endCxn id="119" idx="2"/>
                  </p:cNvCxnSpPr>
                  <p:nvPr/>
                </p:nvCxnSpPr>
                <p:spPr>
                  <a:xfrm rot="10800000" flipH="1" flipV="1">
                    <a:off x="11058629" y="7983200"/>
                    <a:ext cx="219675" cy="3868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stealth"/>
                    <a:tailEnd type="stealth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cxnSp>
              <p:nvCxnSpPr>
                <p:cNvPr id="136" name="Connecteur droit avec flèche 135">
                  <a:extLst>
                    <a:ext uri="{FF2B5EF4-FFF2-40B4-BE49-F238E27FC236}">
                      <a16:creationId xmlns:a16="http://schemas.microsoft.com/office/drawing/2014/main" id="{80FA6174-D965-4933-9B97-69033575F892}"/>
                    </a:ext>
                  </a:extLst>
                </p:cNvPr>
                <p:cNvCxnSpPr>
                  <a:cxnSpLocks/>
                  <a:stCxn id="161" idx="0"/>
                  <a:endCxn id="118" idx="2"/>
                </p:cNvCxnSpPr>
                <p:nvPr/>
              </p:nvCxnSpPr>
              <p:spPr>
                <a:xfrm flipV="1">
                  <a:off x="14198998" y="4859875"/>
                  <a:ext cx="0" cy="36000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367" name="Connecteur droit avec flèche 366">
                <a:extLst>
                  <a:ext uri="{FF2B5EF4-FFF2-40B4-BE49-F238E27FC236}">
                    <a16:creationId xmlns:a16="http://schemas.microsoft.com/office/drawing/2014/main" id="{99F87DE6-3585-4CC6-88FC-C420793470EC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13139930" y="5040000"/>
                <a:ext cx="5940000" cy="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none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73" name="Interdiction 172">
                <a:extLst>
                  <a:ext uri="{FF2B5EF4-FFF2-40B4-BE49-F238E27FC236}">
                    <a16:creationId xmlns:a16="http://schemas.microsoft.com/office/drawing/2014/main" id="{C457695B-DDD4-41C3-867D-5CC6F5F784B9}"/>
                  </a:ext>
                </a:extLst>
              </p:cNvPr>
              <p:cNvSpPr/>
              <p:nvPr/>
            </p:nvSpPr>
            <p:spPr>
              <a:xfrm>
                <a:off x="13230004" y="4950000"/>
                <a:ext cx="180000" cy="180000"/>
              </a:xfrm>
              <a:prstGeom prst="noSmoking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81" name="Flèche : double flèche horizontale 180">
              <a:extLst>
                <a:ext uri="{FF2B5EF4-FFF2-40B4-BE49-F238E27FC236}">
                  <a16:creationId xmlns:a16="http://schemas.microsoft.com/office/drawing/2014/main" id="{D04E7821-D2B4-4D68-A527-64CD7B1B2132}"/>
                </a:ext>
              </a:extLst>
            </p:cNvPr>
            <p:cNvSpPr/>
            <p:nvPr/>
          </p:nvSpPr>
          <p:spPr>
            <a:xfrm>
              <a:off x="1168775" y="6569390"/>
              <a:ext cx="360000" cy="180000"/>
            </a:xfrm>
            <a:prstGeom prst="leftRightArrow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 dirty="0"/>
            </a:p>
          </p:txBody>
        </p:sp>
        <p:grpSp>
          <p:nvGrpSpPr>
            <p:cNvPr id="6" name="Groupe 5">
              <a:extLst>
                <a:ext uri="{FF2B5EF4-FFF2-40B4-BE49-F238E27FC236}">
                  <a16:creationId xmlns:a16="http://schemas.microsoft.com/office/drawing/2014/main" id="{B59DFCAD-A872-43AD-8B13-C2D27FE9123D}"/>
                </a:ext>
              </a:extLst>
            </p:cNvPr>
            <p:cNvGrpSpPr/>
            <p:nvPr/>
          </p:nvGrpSpPr>
          <p:grpSpPr>
            <a:xfrm>
              <a:off x="12330000" y="3780000"/>
              <a:ext cx="540000" cy="1438419"/>
              <a:chOff x="19526592" y="5040000"/>
              <a:chExt cx="540000" cy="1438419"/>
            </a:xfrm>
          </p:grpSpPr>
          <p:sp>
            <p:nvSpPr>
              <p:cNvPr id="61" name="Rectangle : coins arrondis 60">
                <a:extLst>
                  <a:ext uri="{FF2B5EF4-FFF2-40B4-BE49-F238E27FC236}">
                    <a16:creationId xmlns:a16="http://schemas.microsoft.com/office/drawing/2014/main" id="{91650758-E4C7-4E6C-9CDF-33E6DB0F7822}"/>
                  </a:ext>
                </a:extLst>
              </p:cNvPr>
              <p:cNvSpPr/>
              <p:nvPr/>
            </p:nvSpPr>
            <p:spPr>
              <a:xfrm>
                <a:off x="19526592" y="5040000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85FFFF"/>
              </a:solidFill>
              <a:ln w="19050" cmpd="sng">
                <a:solidFill>
                  <a:srgbClr val="00898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Déchets courants petit</a:t>
                </a:r>
              </a:p>
            </p:txBody>
          </p:sp>
          <p:sp>
            <p:nvSpPr>
              <p:cNvPr id="194" name="Rectangle : coins arrondis 193">
                <a:extLst>
                  <a:ext uri="{FF2B5EF4-FFF2-40B4-BE49-F238E27FC236}">
                    <a16:creationId xmlns:a16="http://schemas.microsoft.com/office/drawing/2014/main" id="{2F28DCEB-9928-4F27-BE03-F42519A5DA8E}"/>
                  </a:ext>
                </a:extLst>
              </p:cNvPr>
              <p:cNvSpPr/>
              <p:nvPr/>
            </p:nvSpPr>
            <p:spPr>
              <a:xfrm>
                <a:off x="19526592" y="5938419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85FFFF"/>
              </a:solidFill>
              <a:ln w="19050" cmpd="sng">
                <a:solidFill>
                  <a:srgbClr val="00898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Déchets recycla. petit</a:t>
                </a:r>
              </a:p>
            </p:txBody>
          </p:sp>
        </p:grpSp>
        <p:grpSp>
          <p:nvGrpSpPr>
            <p:cNvPr id="174" name="Groupe 173">
              <a:extLst>
                <a:ext uri="{FF2B5EF4-FFF2-40B4-BE49-F238E27FC236}">
                  <a16:creationId xmlns:a16="http://schemas.microsoft.com/office/drawing/2014/main" id="{ACC17527-F20F-4C2B-BCD6-C322E6481A1A}"/>
                </a:ext>
              </a:extLst>
            </p:cNvPr>
            <p:cNvGrpSpPr/>
            <p:nvPr/>
          </p:nvGrpSpPr>
          <p:grpSpPr>
            <a:xfrm>
              <a:off x="5668776" y="5579998"/>
              <a:ext cx="8821224" cy="5400255"/>
              <a:chOff x="8099870" y="4859884"/>
              <a:chExt cx="8821224" cy="5400255"/>
            </a:xfrm>
          </p:grpSpPr>
          <p:sp>
            <p:nvSpPr>
              <p:cNvPr id="178" name="Rectangle : avec coins supérieurs arrondis 177">
                <a:extLst>
                  <a:ext uri="{FF2B5EF4-FFF2-40B4-BE49-F238E27FC236}">
                    <a16:creationId xmlns:a16="http://schemas.microsoft.com/office/drawing/2014/main" id="{09B88908-C864-4EA3-AEF3-085D1DCB57CC}"/>
                  </a:ext>
                </a:extLst>
              </p:cNvPr>
              <p:cNvSpPr/>
              <p:nvPr/>
            </p:nvSpPr>
            <p:spPr>
              <a:xfrm rot="5400000">
                <a:off x="13501094" y="6839886"/>
                <a:ext cx="5400000" cy="1440000"/>
              </a:xfrm>
              <a:prstGeom prst="round2SameRect">
                <a:avLst>
                  <a:gd name="adj1" fmla="val 12001"/>
                  <a:gd name="adj2" fmla="val 0"/>
                </a:avLst>
              </a:prstGeom>
              <a:pattFill prst="pct10">
                <a:fgClr>
                  <a:srgbClr val="410082"/>
                </a:fgClr>
                <a:bgClr>
                  <a:srgbClr val="ECD9FF"/>
                </a:bgClr>
              </a:patt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80" name="Rectangle : avec coins supérieurs arrondis 179">
                <a:extLst>
                  <a:ext uri="{FF2B5EF4-FFF2-40B4-BE49-F238E27FC236}">
                    <a16:creationId xmlns:a16="http://schemas.microsoft.com/office/drawing/2014/main" id="{B1A17BDF-7C39-4B79-94B8-4858AB815169}"/>
                  </a:ext>
                </a:extLst>
              </p:cNvPr>
              <p:cNvSpPr/>
              <p:nvPr/>
            </p:nvSpPr>
            <p:spPr>
              <a:xfrm rot="5400000" flipV="1">
                <a:off x="9089055" y="3870955"/>
                <a:ext cx="5400000" cy="7378367"/>
              </a:xfrm>
              <a:prstGeom prst="round2SameRect">
                <a:avLst>
                  <a:gd name="adj1" fmla="val 3631"/>
                  <a:gd name="adj2" fmla="val 0"/>
                </a:avLst>
              </a:prstGeom>
              <a:solidFill>
                <a:srgbClr val="ECD9FF"/>
              </a:solid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82" name="Rectangle : coins arrondis 181">
                <a:extLst>
                  <a:ext uri="{FF2B5EF4-FFF2-40B4-BE49-F238E27FC236}">
                    <a16:creationId xmlns:a16="http://schemas.microsoft.com/office/drawing/2014/main" id="{93FE21EE-43B4-4B13-A034-8CFF7AC4DFCC}"/>
                  </a:ext>
                </a:extLst>
              </p:cNvPr>
              <p:cNvSpPr/>
              <p:nvPr/>
            </p:nvSpPr>
            <p:spPr>
              <a:xfrm rot="16200000">
                <a:off x="9809139" y="3150615"/>
                <a:ext cx="5400000" cy="8818537"/>
              </a:xfrm>
              <a:prstGeom prst="roundRect">
                <a:avLst>
                  <a:gd name="adj" fmla="val 3207"/>
                </a:avLst>
              </a:prstGeom>
              <a:noFill/>
              <a:ln w="19050" cmpd="sng">
                <a:solidFill>
                  <a:srgbClr val="410082"/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endParaRPr lang="fr-FR" sz="800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84" name="Groupe 183">
                <a:extLst>
                  <a:ext uri="{FF2B5EF4-FFF2-40B4-BE49-F238E27FC236}">
                    <a16:creationId xmlns:a16="http://schemas.microsoft.com/office/drawing/2014/main" id="{B3603D4D-6CB1-4F14-B7EA-D495607628A0}"/>
                  </a:ext>
                </a:extLst>
              </p:cNvPr>
              <p:cNvGrpSpPr/>
              <p:nvPr/>
            </p:nvGrpSpPr>
            <p:grpSpPr>
              <a:xfrm>
                <a:off x="8189875" y="4949999"/>
                <a:ext cx="1620000" cy="2430000"/>
                <a:chOff x="8189876" y="3510000"/>
                <a:chExt cx="1620000" cy="2430000"/>
              </a:xfrm>
            </p:grpSpPr>
            <p:sp>
              <p:nvSpPr>
                <p:cNvPr id="253" name="Rectangle : coins arrondis 252">
                  <a:extLst>
                    <a:ext uri="{FF2B5EF4-FFF2-40B4-BE49-F238E27FC236}">
                      <a16:creationId xmlns:a16="http://schemas.microsoft.com/office/drawing/2014/main" id="{724F2643-B84D-4D69-9CEE-39AD7C474C66}"/>
                    </a:ext>
                  </a:extLst>
                </p:cNvPr>
                <p:cNvSpPr/>
                <p:nvPr/>
              </p:nvSpPr>
              <p:spPr>
                <a:xfrm>
                  <a:off x="8730000" y="540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 cmpd="sng">
                  <a:solidFill>
                    <a:schemeClr val="accent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Sas de toilette grand</a:t>
                  </a:r>
                </a:p>
              </p:txBody>
            </p:sp>
            <p:cxnSp>
              <p:nvCxnSpPr>
                <p:cNvPr id="254" name="Connecteur droit avec flèche 253">
                  <a:extLst>
                    <a:ext uri="{FF2B5EF4-FFF2-40B4-BE49-F238E27FC236}">
                      <a16:creationId xmlns:a16="http://schemas.microsoft.com/office/drawing/2014/main" id="{D91788FE-8CF5-4FB5-ACC5-63B85B94394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9000000" y="5130000"/>
                  <a:ext cx="0" cy="270374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255" name="Groupe 254">
                  <a:extLst>
                    <a:ext uri="{FF2B5EF4-FFF2-40B4-BE49-F238E27FC236}">
                      <a16:creationId xmlns:a16="http://schemas.microsoft.com/office/drawing/2014/main" id="{E341BE6D-035B-4F5E-A14A-F0A93564CFAA}"/>
                    </a:ext>
                  </a:extLst>
                </p:cNvPr>
                <p:cNvGrpSpPr/>
                <p:nvPr/>
              </p:nvGrpSpPr>
              <p:grpSpPr>
                <a:xfrm>
                  <a:off x="8189876" y="3510000"/>
                  <a:ext cx="1620000" cy="1620000"/>
                  <a:chOff x="8189876" y="2339875"/>
                  <a:chExt cx="1620000" cy="1620000"/>
                </a:xfrm>
              </p:grpSpPr>
              <p:sp>
                <p:nvSpPr>
                  <p:cNvPr id="256" name="Rectangle : coins arrondis 255">
                    <a:extLst>
                      <a:ext uri="{FF2B5EF4-FFF2-40B4-BE49-F238E27FC236}">
                        <a16:creationId xmlns:a16="http://schemas.microsoft.com/office/drawing/2014/main" id="{61687CFB-C553-42F6-9109-14F4EC9804E5}"/>
                      </a:ext>
                    </a:extLst>
                  </p:cNvPr>
                  <p:cNvSpPr/>
                  <p:nvPr/>
                </p:nvSpPr>
                <p:spPr>
                  <a:xfrm>
                    <a:off x="8281211" y="3329875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PMR</a:t>
                    </a:r>
                  </a:p>
                </p:txBody>
              </p:sp>
              <p:sp>
                <p:nvSpPr>
                  <p:cNvPr id="257" name="Rectangle : coins arrondis 256">
                    <a:extLst>
                      <a:ext uri="{FF2B5EF4-FFF2-40B4-BE49-F238E27FC236}">
                        <a16:creationId xmlns:a16="http://schemas.microsoft.com/office/drawing/2014/main" id="{7226C4EC-DB79-4709-AB00-36334A408C2F}"/>
                      </a:ext>
                    </a:extLst>
                  </p:cNvPr>
                  <p:cNvSpPr/>
                  <p:nvPr/>
                </p:nvSpPr>
                <p:spPr>
                  <a:xfrm>
                    <a:off x="9179807" y="242975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sp>
                <p:nvSpPr>
                  <p:cNvPr id="258" name="Rectangle : coins arrondis 257">
                    <a:extLst>
                      <a:ext uri="{FF2B5EF4-FFF2-40B4-BE49-F238E27FC236}">
                        <a16:creationId xmlns:a16="http://schemas.microsoft.com/office/drawing/2014/main" id="{12325638-C1A9-4405-8EE2-1ED3474329CE}"/>
                      </a:ext>
                    </a:extLst>
                  </p:cNvPr>
                  <p:cNvSpPr/>
                  <p:nvPr/>
                </p:nvSpPr>
                <p:spPr>
                  <a:xfrm>
                    <a:off x="8279807" y="242975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sp>
                <p:nvSpPr>
                  <p:cNvPr id="260" name="Rectangle : coins arrondis 259">
                    <a:extLst>
                      <a:ext uri="{FF2B5EF4-FFF2-40B4-BE49-F238E27FC236}">
                        <a16:creationId xmlns:a16="http://schemas.microsoft.com/office/drawing/2014/main" id="{757F9A94-D119-4E6F-8C48-5D4BD7865B5D}"/>
                      </a:ext>
                    </a:extLst>
                  </p:cNvPr>
                  <p:cNvSpPr/>
                  <p:nvPr/>
                </p:nvSpPr>
                <p:spPr>
                  <a:xfrm>
                    <a:off x="9179807" y="3329562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 cmpd="sng">
                    <a:solidFill>
                      <a:schemeClr val="accent2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sp>
                <p:nvSpPr>
                  <p:cNvPr id="261" name="Rectangle : coins arrondis 260">
                    <a:extLst>
                      <a:ext uri="{FF2B5EF4-FFF2-40B4-BE49-F238E27FC236}">
                        <a16:creationId xmlns:a16="http://schemas.microsoft.com/office/drawing/2014/main" id="{5AB45113-3F6E-4E1C-AB35-F746CD57F3EA}"/>
                      </a:ext>
                    </a:extLst>
                  </p:cNvPr>
                  <p:cNvSpPr/>
                  <p:nvPr/>
                </p:nvSpPr>
                <p:spPr>
                  <a:xfrm>
                    <a:off x="8189876" y="2339875"/>
                    <a:ext cx="1620000" cy="1620000"/>
                  </a:xfrm>
                  <a:prstGeom prst="roundRect">
                    <a:avLst>
                      <a:gd name="adj" fmla="val 8485"/>
                    </a:avLst>
                  </a:prstGeom>
                  <a:noFill/>
                  <a:ln w="19050" cmpd="sng">
                    <a:solidFill>
                      <a:schemeClr val="accent2">
                        <a:lumMod val="50000"/>
                      </a:schemeClr>
                    </a:solidFill>
                    <a:prstDash val="sysDash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endParaRPr lang="fr-FR" sz="800" dirty="0">
                      <a:solidFill>
                        <a:schemeClr val="tx1"/>
                      </a:solidFill>
                    </a:endParaRPr>
                  </a:p>
                </p:txBody>
              </p:sp>
            </p:grpSp>
          </p:grpSp>
          <p:sp>
            <p:nvSpPr>
              <p:cNvPr id="187" name="Rectangle : coins arrondis 186">
                <a:extLst>
                  <a:ext uri="{FF2B5EF4-FFF2-40B4-BE49-F238E27FC236}">
                    <a16:creationId xmlns:a16="http://schemas.microsoft.com/office/drawing/2014/main" id="{7CB2D196-9F28-47F5-B220-88DBD3552D74}"/>
                  </a:ext>
                </a:extLst>
              </p:cNvPr>
              <p:cNvSpPr/>
              <p:nvPr/>
            </p:nvSpPr>
            <p:spPr>
              <a:xfrm>
                <a:off x="10980000" y="5939999"/>
                <a:ext cx="1440000" cy="1440000"/>
              </a:xfrm>
              <a:prstGeom prst="roundRect">
                <a:avLst>
                  <a:gd name="adj" fmla="val 18781"/>
                </a:avLst>
              </a:prstGeom>
              <a:solidFill>
                <a:srgbClr val="CC99FF"/>
              </a:solidFill>
              <a:ln w="19050" cmpd="sng">
                <a:solidFill>
                  <a:srgbClr val="41008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Salle polyvalente</a:t>
                </a:r>
              </a:p>
            </p:txBody>
          </p:sp>
          <p:sp>
            <p:nvSpPr>
              <p:cNvPr id="193" name="Rectangle : coins arrondis 192">
                <a:extLst>
                  <a:ext uri="{FF2B5EF4-FFF2-40B4-BE49-F238E27FC236}">
                    <a16:creationId xmlns:a16="http://schemas.microsoft.com/office/drawing/2014/main" id="{C127C9D1-E7F0-470E-B366-243BCF25FC13}"/>
                  </a:ext>
                </a:extLst>
              </p:cNvPr>
              <p:cNvSpPr/>
              <p:nvPr/>
            </p:nvSpPr>
            <p:spPr>
              <a:xfrm>
                <a:off x="10261094" y="7739999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rgbClr val="85FFFF"/>
              </a:solidFill>
              <a:ln w="19050" cmpd="sng">
                <a:solidFill>
                  <a:srgbClr val="00898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Mobilier tertiaire</a:t>
                </a:r>
              </a:p>
            </p:txBody>
          </p:sp>
          <p:sp>
            <p:nvSpPr>
              <p:cNvPr id="196" name="Rectangle : coins arrondis 195">
                <a:extLst>
                  <a:ext uri="{FF2B5EF4-FFF2-40B4-BE49-F238E27FC236}">
                    <a16:creationId xmlns:a16="http://schemas.microsoft.com/office/drawing/2014/main" id="{B33B1EDD-2604-4D18-9AF0-69C5CE204832}"/>
                  </a:ext>
                </a:extLst>
              </p:cNvPr>
              <p:cNvSpPr/>
              <p:nvPr/>
            </p:nvSpPr>
            <p:spPr>
              <a:xfrm>
                <a:off x="15661094" y="6119999"/>
                <a:ext cx="1080000" cy="1080000"/>
              </a:xfrm>
              <a:prstGeom prst="roundRect">
                <a:avLst>
                  <a:gd name="adj" fmla="val 24073"/>
                </a:avLst>
              </a:prstGeom>
              <a:pattFill prst="dashHorz">
                <a:fgClr>
                  <a:srgbClr val="410082"/>
                </a:fgClr>
                <a:bgClr>
                  <a:srgbClr val="CC99FF"/>
                </a:bgClr>
              </a:pattFill>
              <a:ln w="19050" cmpd="sng">
                <a:solidFill>
                  <a:srgbClr val="41008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Terrasse</a:t>
                </a:r>
              </a:p>
            </p:txBody>
          </p:sp>
          <p:sp>
            <p:nvSpPr>
              <p:cNvPr id="201" name="Rectangle : coins arrondis 200">
                <a:extLst>
                  <a:ext uri="{FF2B5EF4-FFF2-40B4-BE49-F238E27FC236}">
                    <a16:creationId xmlns:a16="http://schemas.microsoft.com/office/drawing/2014/main" id="{DB08047A-4B35-4C1B-A351-C4DAB71F5989}"/>
                  </a:ext>
                </a:extLst>
              </p:cNvPr>
              <p:cNvSpPr/>
              <p:nvPr/>
            </p:nvSpPr>
            <p:spPr>
              <a:xfrm>
                <a:off x="10080000" y="6389999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4"/>
              </a:solidFill>
              <a:ln w="19050" cmpd="sng">
                <a:solidFill>
                  <a:schemeClr val="accent4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Cuisine des personnels</a:t>
                </a:r>
              </a:p>
            </p:txBody>
          </p:sp>
          <p:cxnSp>
            <p:nvCxnSpPr>
              <p:cNvPr id="226" name="Connecteur droit avec flèche 225">
                <a:extLst>
                  <a:ext uri="{FF2B5EF4-FFF2-40B4-BE49-F238E27FC236}">
                    <a16:creationId xmlns:a16="http://schemas.microsoft.com/office/drawing/2014/main" id="{4CF94229-1D40-4574-8BEA-C543EA10B149}"/>
                  </a:ext>
                </a:extLst>
              </p:cNvPr>
              <p:cNvCxnSpPr>
                <a:cxnSpLocks/>
                <a:stCxn id="187" idx="1"/>
                <a:endCxn id="201" idx="3"/>
              </p:cNvCxnSpPr>
              <p:nvPr/>
            </p:nvCxnSpPr>
            <p:spPr>
              <a:xfrm flipH="1">
                <a:off x="10620000" y="6659999"/>
                <a:ext cx="360000" cy="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olid"/>
                <a:headEnd type="stealth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4" name="Connecteur droit avec flèche 233">
                <a:extLst>
                  <a:ext uri="{FF2B5EF4-FFF2-40B4-BE49-F238E27FC236}">
                    <a16:creationId xmlns:a16="http://schemas.microsoft.com/office/drawing/2014/main" id="{568224D6-6BFB-459B-B909-D4B0E394B2D6}"/>
                  </a:ext>
                </a:extLst>
              </p:cNvPr>
              <p:cNvCxnSpPr>
                <a:cxnSpLocks/>
                <a:stCxn id="196" idx="1"/>
                <a:endCxn id="187" idx="3"/>
              </p:cNvCxnSpPr>
              <p:nvPr/>
            </p:nvCxnSpPr>
            <p:spPr>
              <a:xfrm flipH="1">
                <a:off x="12420000" y="6659999"/>
                <a:ext cx="3241094" cy="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olid"/>
                <a:headEnd type="triangl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5" name="Connecteur droit avec flèche 234">
                <a:extLst>
                  <a:ext uri="{FF2B5EF4-FFF2-40B4-BE49-F238E27FC236}">
                    <a16:creationId xmlns:a16="http://schemas.microsoft.com/office/drawing/2014/main" id="{6809C7B1-B4B5-48B4-8993-362741F803B1}"/>
                  </a:ext>
                </a:extLst>
              </p:cNvPr>
              <p:cNvCxnSpPr>
                <a:cxnSpLocks/>
                <a:stCxn id="246" idx="0"/>
                <a:endCxn id="253" idx="2"/>
              </p:cNvCxnSpPr>
              <p:nvPr/>
            </p:nvCxnSpPr>
            <p:spPr>
              <a:xfrm flipV="1">
                <a:off x="8999999" y="7379999"/>
                <a:ext cx="0" cy="36000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stealth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36" name="Connecteur droit avec flèche 235">
                <a:extLst>
                  <a:ext uri="{FF2B5EF4-FFF2-40B4-BE49-F238E27FC236}">
                    <a16:creationId xmlns:a16="http://schemas.microsoft.com/office/drawing/2014/main" id="{9680ABD8-D925-493D-A9CD-B30DAC6D46D5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0619919" y="7559685"/>
                <a:ext cx="0" cy="18000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none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39" name="Rectangle : coins arrondis 238">
                <a:extLst>
                  <a:ext uri="{FF2B5EF4-FFF2-40B4-BE49-F238E27FC236}">
                    <a16:creationId xmlns:a16="http://schemas.microsoft.com/office/drawing/2014/main" id="{F1364813-2725-43D3-ACEF-2D203362B89E}"/>
                  </a:ext>
                </a:extLst>
              </p:cNvPr>
              <p:cNvSpPr/>
              <p:nvPr/>
            </p:nvSpPr>
            <p:spPr>
              <a:xfrm>
                <a:off x="11339049" y="7739999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rgbClr val="CC99FF"/>
              </a:solidFill>
              <a:ln w="19050" cmpd="sng">
                <a:solidFill>
                  <a:srgbClr val="41008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Salle de repos des personnels</a:t>
                </a:r>
              </a:p>
            </p:txBody>
          </p:sp>
          <p:sp>
            <p:nvSpPr>
              <p:cNvPr id="240" name="Rectangle : coins arrondis 239">
                <a:extLst>
                  <a:ext uri="{FF2B5EF4-FFF2-40B4-BE49-F238E27FC236}">
                    <a16:creationId xmlns:a16="http://schemas.microsoft.com/office/drawing/2014/main" id="{9084100C-544A-4721-8746-4AC21933EC4C}"/>
                  </a:ext>
                </a:extLst>
              </p:cNvPr>
              <p:cNvSpPr/>
              <p:nvPr/>
            </p:nvSpPr>
            <p:spPr>
              <a:xfrm>
                <a:off x="12421094" y="7829372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FF4F4F"/>
              </a:solidFill>
              <a:ln w="19050" cmpd="sng">
                <a:solidFill>
                  <a:srgbClr val="A4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Infirmerie des personnels</a:t>
                </a:r>
              </a:p>
            </p:txBody>
          </p:sp>
          <p:cxnSp>
            <p:nvCxnSpPr>
              <p:cNvPr id="241" name="Connecteur droit avec flèche 240">
                <a:extLst>
                  <a:ext uri="{FF2B5EF4-FFF2-40B4-BE49-F238E27FC236}">
                    <a16:creationId xmlns:a16="http://schemas.microsoft.com/office/drawing/2014/main" id="{F61BD8C1-FFB2-448B-BC2F-2750A256E071}"/>
                  </a:ext>
                </a:extLst>
              </p:cNvPr>
              <p:cNvCxnSpPr>
                <a:cxnSpLocks/>
                <a:stCxn id="240" idx="1"/>
                <a:endCxn id="239" idx="3"/>
              </p:cNvCxnSpPr>
              <p:nvPr/>
            </p:nvCxnSpPr>
            <p:spPr>
              <a:xfrm flipH="1">
                <a:off x="12059049" y="8099372"/>
                <a:ext cx="362045" cy="627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olid"/>
                <a:headEnd type="stealth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242" name="Groupe 241">
                <a:extLst>
                  <a:ext uri="{FF2B5EF4-FFF2-40B4-BE49-F238E27FC236}">
                    <a16:creationId xmlns:a16="http://schemas.microsoft.com/office/drawing/2014/main" id="{3983C741-B6D8-4629-9AB0-1CE5E954DC8B}"/>
                  </a:ext>
                </a:extLst>
              </p:cNvPr>
              <p:cNvGrpSpPr/>
              <p:nvPr/>
            </p:nvGrpSpPr>
            <p:grpSpPr>
              <a:xfrm>
                <a:off x="8189999" y="7739999"/>
                <a:ext cx="1620000" cy="2430125"/>
                <a:chOff x="10350069" y="7380000"/>
                <a:chExt cx="1620000" cy="2430125"/>
              </a:xfrm>
            </p:grpSpPr>
            <p:sp>
              <p:nvSpPr>
                <p:cNvPr id="246" name="Rectangle : coins arrondis 245">
                  <a:extLst>
                    <a:ext uri="{FF2B5EF4-FFF2-40B4-BE49-F238E27FC236}">
                      <a16:creationId xmlns:a16="http://schemas.microsoft.com/office/drawing/2014/main" id="{D2E442F9-A7FA-469A-9CF6-8BD3F3457B60}"/>
                    </a:ext>
                  </a:extLst>
                </p:cNvPr>
                <p:cNvSpPr/>
                <p:nvPr/>
              </p:nvSpPr>
              <p:spPr>
                <a:xfrm>
                  <a:off x="10890069" y="738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 cmpd="sng">
                  <a:solidFill>
                    <a:schemeClr val="accent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Sas de toilette grand</a:t>
                  </a:r>
                </a:p>
              </p:txBody>
            </p:sp>
            <p:sp>
              <p:nvSpPr>
                <p:cNvPr id="247" name="Rectangle : coins arrondis 246">
                  <a:extLst>
                    <a:ext uri="{FF2B5EF4-FFF2-40B4-BE49-F238E27FC236}">
                      <a16:creationId xmlns:a16="http://schemas.microsoft.com/office/drawing/2014/main" id="{E010E270-C718-4441-A4CE-E39EA1E4043A}"/>
                    </a:ext>
                  </a:extLst>
                </p:cNvPr>
                <p:cNvSpPr/>
                <p:nvPr/>
              </p:nvSpPr>
              <p:spPr>
                <a:xfrm>
                  <a:off x="10441404" y="9180125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 cmpd="sng">
                  <a:solidFill>
                    <a:schemeClr val="accent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Toilette standard</a:t>
                  </a:r>
                </a:p>
              </p:txBody>
            </p:sp>
            <p:sp>
              <p:nvSpPr>
                <p:cNvPr id="248" name="Rectangle : coins arrondis 247">
                  <a:extLst>
                    <a:ext uri="{FF2B5EF4-FFF2-40B4-BE49-F238E27FC236}">
                      <a16:creationId xmlns:a16="http://schemas.microsoft.com/office/drawing/2014/main" id="{47604C13-0C02-407F-8790-A21429C845FC}"/>
                    </a:ext>
                  </a:extLst>
                </p:cNvPr>
                <p:cNvSpPr/>
                <p:nvPr/>
              </p:nvSpPr>
              <p:spPr>
                <a:xfrm>
                  <a:off x="11340000" y="828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 cmpd="sng">
                  <a:solidFill>
                    <a:schemeClr val="accent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Toilette standard</a:t>
                  </a:r>
                </a:p>
              </p:txBody>
            </p:sp>
            <p:sp>
              <p:nvSpPr>
                <p:cNvPr id="249" name="Rectangle : coins arrondis 248">
                  <a:extLst>
                    <a:ext uri="{FF2B5EF4-FFF2-40B4-BE49-F238E27FC236}">
                      <a16:creationId xmlns:a16="http://schemas.microsoft.com/office/drawing/2014/main" id="{284FD2EC-9EC7-4F28-9F6A-424ADFCD8EDB}"/>
                    </a:ext>
                  </a:extLst>
                </p:cNvPr>
                <p:cNvSpPr/>
                <p:nvPr/>
              </p:nvSpPr>
              <p:spPr>
                <a:xfrm>
                  <a:off x="10440000" y="828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 cmpd="sng">
                  <a:solidFill>
                    <a:schemeClr val="accent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Toilette PMR</a:t>
                  </a:r>
                </a:p>
              </p:txBody>
            </p:sp>
            <p:sp>
              <p:nvSpPr>
                <p:cNvPr id="250" name="Rectangle : coins arrondis 249">
                  <a:extLst>
                    <a:ext uri="{FF2B5EF4-FFF2-40B4-BE49-F238E27FC236}">
                      <a16:creationId xmlns:a16="http://schemas.microsoft.com/office/drawing/2014/main" id="{AB79A177-1310-4640-93D6-1E08B2F0A3CC}"/>
                    </a:ext>
                  </a:extLst>
                </p:cNvPr>
                <p:cNvSpPr/>
                <p:nvPr/>
              </p:nvSpPr>
              <p:spPr>
                <a:xfrm>
                  <a:off x="11340000" y="9179812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 cmpd="sng">
                  <a:solidFill>
                    <a:schemeClr val="accent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Toilette standard</a:t>
                  </a:r>
                </a:p>
              </p:txBody>
            </p:sp>
            <p:cxnSp>
              <p:nvCxnSpPr>
                <p:cNvPr id="251" name="Connecteur droit avec flèche 250">
                  <a:extLst>
                    <a:ext uri="{FF2B5EF4-FFF2-40B4-BE49-F238E27FC236}">
                      <a16:creationId xmlns:a16="http://schemas.microsoft.com/office/drawing/2014/main" id="{951A646D-8F51-41E1-9C48-348110057895}"/>
                    </a:ext>
                  </a:extLst>
                </p:cNvPr>
                <p:cNvCxnSpPr>
                  <a:cxnSpLocks/>
                  <a:stCxn id="252" idx="0"/>
                  <a:endCxn id="246" idx="2"/>
                </p:cNvCxnSpPr>
                <p:nvPr/>
              </p:nvCxnSpPr>
              <p:spPr>
                <a:xfrm flipV="1">
                  <a:off x="11160069" y="7920000"/>
                  <a:ext cx="0" cy="270125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52" name="Rectangle : coins arrondis 251">
                  <a:extLst>
                    <a:ext uri="{FF2B5EF4-FFF2-40B4-BE49-F238E27FC236}">
                      <a16:creationId xmlns:a16="http://schemas.microsoft.com/office/drawing/2014/main" id="{0097E655-C5CE-4573-AFC8-33B701684788}"/>
                    </a:ext>
                  </a:extLst>
                </p:cNvPr>
                <p:cNvSpPr/>
                <p:nvPr/>
              </p:nvSpPr>
              <p:spPr>
                <a:xfrm>
                  <a:off x="10350069" y="8190125"/>
                  <a:ext cx="1620000" cy="1620000"/>
                </a:xfrm>
                <a:prstGeom prst="roundRect">
                  <a:avLst>
                    <a:gd name="adj" fmla="val 8485"/>
                  </a:avLst>
                </a:prstGeom>
                <a:noFill/>
                <a:ln w="19050" cmpd="sng">
                  <a:solidFill>
                    <a:schemeClr val="accent2">
                      <a:lumMod val="50000"/>
                    </a:schemeClr>
                  </a:solidFill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endParaRPr lang="fr-FR" sz="800" dirty="0">
                    <a:solidFill>
                      <a:schemeClr val="tx1"/>
                    </a:solidFill>
                  </a:endParaRPr>
                </a:p>
              </p:txBody>
            </p:sp>
          </p:grpSp>
          <p:cxnSp>
            <p:nvCxnSpPr>
              <p:cNvPr id="243" name="Connecteur droit avec flèche 242">
                <a:extLst>
                  <a:ext uri="{FF2B5EF4-FFF2-40B4-BE49-F238E27FC236}">
                    <a16:creationId xmlns:a16="http://schemas.microsoft.com/office/drawing/2014/main" id="{9747DBFD-8BC6-4AEB-96DE-DCB8E8505A06}"/>
                  </a:ext>
                </a:extLst>
              </p:cNvPr>
              <p:cNvCxnSpPr>
                <a:cxnSpLocks/>
                <a:endCxn id="240" idx="0"/>
              </p:cNvCxnSpPr>
              <p:nvPr/>
            </p:nvCxnSpPr>
            <p:spPr>
              <a:xfrm flipH="1">
                <a:off x="12691094" y="7559685"/>
                <a:ext cx="882" cy="269687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none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4" name="Connecteur droit avec flèche 243">
                <a:extLst>
                  <a:ext uri="{FF2B5EF4-FFF2-40B4-BE49-F238E27FC236}">
                    <a16:creationId xmlns:a16="http://schemas.microsoft.com/office/drawing/2014/main" id="{346E42C4-90F6-4071-B038-76A2AEB8F1C3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10350000" y="6929999"/>
                <a:ext cx="0" cy="629686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none"/>
                <a:tailEnd type="stealt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245" name="Connecteur droit avec flèche 244">
                <a:extLst>
                  <a:ext uri="{FF2B5EF4-FFF2-40B4-BE49-F238E27FC236}">
                    <a16:creationId xmlns:a16="http://schemas.microsoft.com/office/drawing/2014/main" id="{786B76EE-43D8-434C-AC7A-31EA6E07CEE0}"/>
                  </a:ext>
                </a:extLst>
              </p:cNvPr>
              <p:cNvCxnSpPr>
                <a:cxnSpLocks/>
                <a:stCxn id="239" idx="0"/>
                <a:endCxn id="187" idx="2"/>
              </p:cNvCxnSpPr>
              <p:nvPr/>
            </p:nvCxnSpPr>
            <p:spPr>
              <a:xfrm flipV="1">
                <a:off x="11699049" y="7379999"/>
                <a:ext cx="951" cy="36000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stealth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186" name="Connecteur droit avec flèche 185">
              <a:extLst>
                <a:ext uri="{FF2B5EF4-FFF2-40B4-BE49-F238E27FC236}">
                  <a16:creationId xmlns:a16="http://schemas.microsoft.com/office/drawing/2014/main" id="{363FD36D-2AC7-410B-8437-76D8768CF7A0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308706" y="8279799"/>
              <a:ext cx="495014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2" name="Connecteur droit avec flèche 261">
              <a:extLst>
                <a:ext uri="{FF2B5EF4-FFF2-40B4-BE49-F238E27FC236}">
                  <a16:creationId xmlns:a16="http://schemas.microsoft.com/office/drawing/2014/main" id="{1F7D7969-9BEC-40F0-86F6-62FAEB29C219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488775" y="2879807"/>
              <a:ext cx="1" cy="10260187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5" name="Rectangle : coins arrondis 184">
              <a:extLst>
                <a:ext uri="{FF2B5EF4-FFF2-40B4-BE49-F238E27FC236}">
                  <a16:creationId xmlns:a16="http://schemas.microsoft.com/office/drawing/2014/main" id="{DC65C2BF-8543-4F8C-9D6E-61C5FBD7939B}"/>
                </a:ext>
              </a:extLst>
            </p:cNvPr>
            <p:cNvSpPr/>
            <p:nvPr/>
          </p:nvSpPr>
          <p:spPr>
            <a:xfrm>
              <a:off x="4410000" y="9180000"/>
              <a:ext cx="720000" cy="720000"/>
            </a:xfrm>
            <a:prstGeom prst="roundRect">
              <a:avLst>
                <a:gd name="adj" fmla="val 24073"/>
              </a:avLst>
            </a:prstGeom>
            <a:solidFill>
              <a:srgbClr val="85FFFF"/>
            </a:solidFill>
            <a:ln w="19050" cmpd="sng">
              <a:solidFill>
                <a:srgbClr val="00898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Matériel de ménage</a:t>
              </a:r>
            </a:p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grand</a:t>
              </a:r>
            </a:p>
          </p:txBody>
        </p:sp>
        <p:cxnSp>
          <p:nvCxnSpPr>
            <p:cNvPr id="197" name="Connecteur droit avec flèche 196">
              <a:extLst>
                <a:ext uri="{FF2B5EF4-FFF2-40B4-BE49-F238E27FC236}">
                  <a16:creationId xmlns:a16="http://schemas.microsoft.com/office/drawing/2014/main" id="{387887AB-6592-4D7C-A207-BD2CA97E2F26}"/>
                </a:ext>
              </a:extLst>
            </p:cNvPr>
            <p:cNvCxnSpPr>
              <a:cxnSpLocks/>
              <a:endCxn id="185" idx="3"/>
            </p:cNvCxnSpPr>
            <p:nvPr/>
          </p:nvCxnSpPr>
          <p:spPr>
            <a:xfrm flipH="1">
              <a:off x="5130000" y="9540000"/>
              <a:ext cx="358775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" name="Groupe 8">
              <a:extLst>
                <a:ext uri="{FF2B5EF4-FFF2-40B4-BE49-F238E27FC236}">
                  <a16:creationId xmlns:a16="http://schemas.microsoft.com/office/drawing/2014/main" id="{B3D36986-8B8A-4442-84A1-FA5CD2593B5D}"/>
                </a:ext>
              </a:extLst>
            </p:cNvPr>
            <p:cNvGrpSpPr/>
            <p:nvPr/>
          </p:nvGrpSpPr>
          <p:grpSpPr>
            <a:xfrm>
              <a:off x="5488775" y="11339148"/>
              <a:ext cx="9901225" cy="5761924"/>
              <a:chOff x="5488775" y="11339148"/>
              <a:chExt cx="9901225" cy="5761924"/>
            </a:xfrm>
          </p:grpSpPr>
          <p:grpSp>
            <p:nvGrpSpPr>
              <p:cNvPr id="41" name="Groupe 40">
                <a:extLst>
                  <a:ext uri="{FF2B5EF4-FFF2-40B4-BE49-F238E27FC236}">
                    <a16:creationId xmlns:a16="http://schemas.microsoft.com/office/drawing/2014/main" id="{3C1E2EB6-D72A-48AB-90D7-6C39283CB88A}"/>
                  </a:ext>
                </a:extLst>
              </p:cNvPr>
              <p:cNvGrpSpPr/>
              <p:nvPr/>
            </p:nvGrpSpPr>
            <p:grpSpPr>
              <a:xfrm>
                <a:off x="5488775" y="11339148"/>
                <a:ext cx="9901225" cy="5761924"/>
                <a:chOff x="13139931" y="8638076"/>
                <a:chExt cx="9901225" cy="5761924"/>
              </a:xfrm>
            </p:grpSpPr>
            <p:sp>
              <p:nvSpPr>
                <p:cNvPr id="428" name="Rectangle : avec coins supérieurs arrondis 427">
                  <a:extLst>
                    <a:ext uri="{FF2B5EF4-FFF2-40B4-BE49-F238E27FC236}">
                      <a16:creationId xmlns:a16="http://schemas.microsoft.com/office/drawing/2014/main" id="{0BE1F6FA-CEB8-4F72-AD44-B9F158ABA392}"/>
                    </a:ext>
                  </a:extLst>
                </p:cNvPr>
                <p:cNvSpPr/>
                <p:nvPr/>
              </p:nvSpPr>
              <p:spPr>
                <a:xfrm rot="5400000" flipV="1">
                  <a:off x="18991156" y="10348925"/>
                  <a:ext cx="5760000" cy="2340000"/>
                </a:xfrm>
                <a:prstGeom prst="round2SameRect">
                  <a:avLst>
                    <a:gd name="adj1" fmla="val 0"/>
                    <a:gd name="adj2" fmla="val 11760"/>
                  </a:avLst>
                </a:prstGeom>
                <a:pattFill prst="pct10">
                  <a:fgClr>
                    <a:schemeClr val="accent2">
                      <a:lumMod val="50000"/>
                    </a:schemeClr>
                  </a:fgClr>
                  <a:bgClr>
                    <a:schemeClr val="accent2">
                      <a:lumMod val="40000"/>
                      <a:lumOff val="60000"/>
                    </a:schemeClr>
                  </a:bgClr>
                </a:pattFill>
                <a:ln w="19050">
                  <a:noFill/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fr-FR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427" name="Rectangle : avec coins supérieurs arrondis 426">
                  <a:extLst>
                    <a:ext uri="{FF2B5EF4-FFF2-40B4-BE49-F238E27FC236}">
                      <a16:creationId xmlns:a16="http://schemas.microsoft.com/office/drawing/2014/main" id="{9900B9FD-5A6F-4DA4-84F2-AC84BA7F2A26}"/>
                    </a:ext>
                  </a:extLst>
                </p:cNvPr>
                <p:cNvSpPr/>
                <p:nvPr/>
              </p:nvSpPr>
              <p:spPr>
                <a:xfrm rot="5400000" flipV="1">
                  <a:off x="14129150" y="7828926"/>
                  <a:ext cx="5760000" cy="7378299"/>
                </a:xfrm>
                <a:prstGeom prst="round2SameRect">
                  <a:avLst>
                    <a:gd name="adj1" fmla="val 4326"/>
                    <a:gd name="adj2" fmla="val 0"/>
                  </a:avLst>
                </a:prstGeom>
                <a:solidFill>
                  <a:schemeClr val="accent2">
                    <a:lumMod val="40000"/>
                    <a:lumOff val="60000"/>
                  </a:schemeClr>
                </a:solidFill>
                <a:ln w="19050">
                  <a:noFill/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fr-FR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16" name="Rectangle : coins arrondis 215">
                  <a:extLst>
                    <a:ext uri="{FF2B5EF4-FFF2-40B4-BE49-F238E27FC236}">
                      <a16:creationId xmlns:a16="http://schemas.microsoft.com/office/drawing/2014/main" id="{DE30D55B-852A-44FE-9B1D-13EE80462A63}"/>
                    </a:ext>
                  </a:extLst>
                </p:cNvPr>
                <p:cNvSpPr/>
                <p:nvPr/>
              </p:nvSpPr>
              <p:spPr>
                <a:xfrm>
                  <a:off x="13319999" y="8640000"/>
                  <a:ext cx="9718451" cy="5760000"/>
                </a:xfrm>
                <a:prstGeom prst="roundRect">
                  <a:avLst>
                    <a:gd name="adj" fmla="val 4118"/>
                  </a:avLst>
                </a:prstGeom>
                <a:noFill/>
                <a:ln w="19050">
                  <a:solidFill>
                    <a:schemeClr val="accent2">
                      <a:lumMod val="50000"/>
                    </a:schemeClr>
                  </a:solidFill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endParaRPr lang="fr-FR" sz="800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06" name="Rectangle : coins arrondis 205">
                  <a:extLst>
                    <a:ext uri="{FF2B5EF4-FFF2-40B4-BE49-F238E27FC236}">
                      <a16:creationId xmlns:a16="http://schemas.microsoft.com/office/drawing/2014/main" id="{5EC462C5-3343-404D-81C9-B401840D3FB5}"/>
                    </a:ext>
                  </a:extLst>
                </p:cNvPr>
                <p:cNvSpPr/>
                <p:nvPr/>
              </p:nvSpPr>
              <p:spPr>
                <a:xfrm>
                  <a:off x="13500107" y="10620000"/>
                  <a:ext cx="900000" cy="900000"/>
                </a:xfrm>
                <a:prstGeom prst="roundRect">
                  <a:avLst>
                    <a:gd name="adj" fmla="val 18429"/>
                  </a:avLst>
                </a:prstGeom>
                <a:solidFill>
                  <a:schemeClr val="accent2"/>
                </a:solidFill>
                <a:ln w="19050" cmpd="sng">
                  <a:solidFill>
                    <a:schemeClr val="accent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Vestiaire femmes</a:t>
                  </a:r>
                </a:p>
              </p:txBody>
            </p:sp>
            <p:sp>
              <p:nvSpPr>
                <p:cNvPr id="207" name="Rectangle : coins arrondis 206">
                  <a:extLst>
                    <a:ext uri="{FF2B5EF4-FFF2-40B4-BE49-F238E27FC236}">
                      <a16:creationId xmlns:a16="http://schemas.microsoft.com/office/drawing/2014/main" id="{E2A8CA1C-7257-4646-A643-7C1553EEB5B6}"/>
                    </a:ext>
                  </a:extLst>
                </p:cNvPr>
                <p:cNvSpPr/>
                <p:nvPr/>
              </p:nvSpPr>
              <p:spPr>
                <a:xfrm>
                  <a:off x="14760107" y="10710000"/>
                  <a:ext cx="720000" cy="720000"/>
                </a:xfrm>
                <a:prstGeom prst="roundRect">
                  <a:avLst>
                    <a:gd name="adj" fmla="val 18429"/>
                  </a:avLst>
                </a:prstGeom>
                <a:solidFill>
                  <a:schemeClr val="accent2"/>
                </a:solidFill>
                <a:ln w="19050" cmpd="sng">
                  <a:solidFill>
                    <a:schemeClr val="accent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Sas de douche femmes </a:t>
                  </a:r>
                </a:p>
              </p:txBody>
            </p:sp>
            <p:sp>
              <p:nvSpPr>
                <p:cNvPr id="208" name="Rectangle : coins arrondis 207">
                  <a:extLst>
                    <a:ext uri="{FF2B5EF4-FFF2-40B4-BE49-F238E27FC236}">
                      <a16:creationId xmlns:a16="http://schemas.microsoft.com/office/drawing/2014/main" id="{8EC989F6-30A8-4354-A7BA-69FC7EFFDB05}"/>
                    </a:ext>
                  </a:extLst>
                </p:cNvPr>
                <p:cNvSpPr/>
                <p:nvPr/>
              </p:nvSpPr>
              <p:spPr>
                <a:xfrm>
                  <a:off x="15840107" y="10620000"/>
                  <a:ext cx="900000" cy="900000"/>
                </a:xfrm>
                <a:prstGeom prst="roundRect">
                  <a:avLst>
                    <a:gd name="adj" fmla="val 18429"/>
                  </a:avLst>
                </a:prstGeom>
                <a:solidFill>
                  <a:schemeClr val="accent2"/>
                </a:solidFill>
                <a:ln w="19050" cmpd="sng">
                  <a:solidFill>
                    <a:schemeClr val="accent2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Vestiaire femmes</a:t>
                  </a:r>
                </a:p>
              </p:txBody>
            </p:sp>
            <p:cxnSp>
              <p:nvCxnSpPr>
                <p:cNvPr id="222" name="Connecteur droit avec flèche 221">
                  <a:extLst>
                    <a:ext uri="{FF2B5EF4-FFF2-40B4-BE49-F238E27FC236}">
                      <a16:creationId xmlns:a16="http://schemas.microsoft.com/office/drawing/2014/main" id="{5A2EC293-D02B-43C1-B87A-3303D8EE6BF4}"/>
                    </a:ext>
                  </a:extLst>
                </p:cNvPr>
                <p:cNvCxnSpPr>
                  <a:cxnSpLocks/>
                  <a:stCxn id="227" idx="1"/>
                  <a:endCxn id="208" idx="3"/>
                </p:cNvCxnSpPr>
                <p:nvPr/>
              </p:nvCxnSpPr>
              <p:spPr>
                <a:xfrm flipH="1">
                  <a:off x="16740107" y="11070000"/>
                  <a:ext cx="360000" cy="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diamon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24" name="Connecteur droit avec flèche 223">
                  <a:extLst>
                    <a:ext uri="{FF2B5EF4-FFF2-40B4-BE49-F238E27FC236}">
                      <a16:creationId xmlns:a16="http://schemas.microsoft.com/office/drawing/2014/main" id="{6A9789DD-2803-49D4-B8FF-919522F7EC89}"/>
                    </a:ext>
                  </a:extLst>
                </p:cNvPr>
                <p:cNvCxnSpPr>
                  <a:cxnSpLocks/>
                  <a:stCxn id="238" idx="3"/>
                  <a:endCxn id="207" idx="2"/>
                </p:cNvCxnSpPr>
                <p:nvPr/>
              </p:nvCxnSpPr>
              <p:spPr>
                <a:xfrm flipV="1">
                  <a:off x="15120107" y="11430000"/>
                  <a:ext cx="0" cy="36000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diamon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27" name="Rectangle : coins arrondis 226">
                  <a:extLst>
                    <a:ext uri="{FF2B5EF4-FFF2-40B4-BE49-F238E27FC236}">
                      <a16:creationId xmlns:a16="http://schemas.microsoft.com/office/drawing/2014/main" id="{E90A51D2-919D-4DEC-A616-2178FC8B9AF9}"/>
                    </a:ext>
                  </a:extLst>
                </p:cNvPr>
                <p:cNvSpPr/>
                <p:nvPr/>
              </p:nvSpPr>
              <p:spPr>
                <a:xfrm>
                  <a:off x="17100107" y="1071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rgbClr val="66FFFF"/>
                </a:solidFill>
                <a:ln w="19050">
                  <a:solidFill>
                    <a:srgbClr val="008986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Linge propre femmes</a:t>
                  </a:r>
                </a:p>
              </p:txBody>
            </p:sp>
            <p:sp>
              <p:nvSpPr>
                <p:cNvPr id="228" name="Rectangle : coins arrondis 227">
                  <a:extLst>
                    <a:ext uri="{FF2B5EF4-FFF2-40B4-BE49-F238E27FC236}">
                      <a16:creationId xmlns:a16="http://schemas.microsoft.com/office/drawing/2014/main" id="{114D682A-4FC3-4BA8-8173-C6B049830F27}"/>
                    </a:ext>
                  </a:extLst>
                </p:cNvPr>
                <p:cNvSpPr/>
                <p:nvPr/>
              </p:nvSpPr>
              <p:spPr>
                <a:xfrm>
                  <a:off x="17190000" y="1188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rgbClr val="66FFFF"/>
                </a:solidFill>
                <a:ln w="19050">
                  <a:solidFill>
                    <a:srgbClr val="008986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Linge sale femmes</a:t>
                  </a:r>
                </a:p>
              </p:txBody>
            </p:sp>
            <p:cxnSp>
              <p:nvCxnSpPr>
                <p:cNvPr id="233" name="Connecteur droit avec flèche 232">
                  <a:extLst>
                    <a:ext uri="{FF2B5EF4-FFF2-40B4-BE49-F238E27FC236}">
                      <a16:creationId xmlns:a16="http://schemas.microsoft.com/office/drawing/2014/main" id="{8D8781CA-6C64-44C1-B112-093EBB446F0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6707230" y="11464576"/>
                  <a:ext cx="489555" cy="465869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diamond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9" name="Connecteur droit avec flèche 218">
                  <a:extLst>
                    <a:ext uri="{FF2B5EF4-FFF2-40B4-BE49-F238E27FC236}">
                      <a16:creationId xmlns:a16="http://schemas.microsoft.com/office/drawing/2014/main" id="{6AB8BB20-00D9-42D7-AD82-1B5B6E7B7879}"/>
                    </a:ext>
                  </a:extLst>
                </p:cNvPr>
                <p:cNvCxnSpPr>
                  <a:cxnSpLocks/>
                  <a:stCxn id="206" idx="3"/>
                  <a:endCxn id="207" idx="1"/>
                </p:cNvCxnSpPr>
                <p:nvPr/>
              </p:nvCxnSpPr>
              <p:spPr>
                <a:xfrm>
                  <a:off x="14400107" y="11070000"/>
                  <a:ext cx="360000" cy="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diamond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20" name="Connecteur droit avec flèche 219">
                  <a:extLst>
                    <a:ext uri="{FF2B5EF4-FFF2-40B4-BE49-F238E27FC236}">
                      <a16:creationId xmlns:a16="http://schemas.microsoft.com/office/drawing/2014/main" id="{D1BA498F-BADB-4673-B571-E8F39BBEE603}"/>
                    </a:ext>
                  </a:extLst>
                </p:cNvPr>
                <p:cNvCxnSpPr>
                  <a:cxnSpLocks/>
                  <a:endCxn id="208" idx="1"/>
                </p:cNvCxnSpPr>
                <p:nvPr/>
              </p:nvCxnSpPr>
              <p:spPr>
                <a:xfrm>
                  <a:off x="15487130" y="11069906"/>
                  <a:ext cx="352978" cy="97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diamond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03" name="Groupe 102">
                  <a:extLst>
                    <a:ext uri="{FF2B5EF4-FFF2-40B4-BE49-F238E27FC236}">
                      <a16:creationId xmlns:a16="http://schemas.microsoft.com/office/drawing/2014/main" id="{DFAEBABA-3E6C-4CC2-A187-A8920CD3E678}"/>
                    </a:ext>
                  </a:extLst>
                </p:cNvPr>
                <p:cNvGrpSpPr/>
                <p:nvPr/>
              </p:nvGrpSpPr>
              <p:grpSpPr>
                <a:xfrm rot="16200000">
                  <a:off x="13860107" y="11340000"/>
                  <a:ext cx="2520000" cy="3420000"/>
                  <a:chOff x="8910000" y="7919870"/>
                  <a:chExt cx="2520000" cy="3420000"/>
                </a:xfrm>
              </p:grpSpPr>
              <p:sp>
                <p:nvSpPr>
                  <p:cNvPr id="209" name="Rectangle : coins arrondis 208">
                    <a:extLst>
                      <a:ext uri="{FF2B5EF4-FFF2-40B4-BE49-F238E27FC236}">
                        <a16:creationId xmlns:a16="http://schemas.microsoft.com/office/drawing/2014/main" id="{3FEFC031-1A9A-45D8-9DE8-51963BA78A90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9000000" y="98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Douche</a:t>
                    </a:r>
                  </a:p>
                </p:txBody>
              </p:sp>
              <p:sp>
                <p:nvSpPr>
                  <p:cNvPr id="210" name="Rectangle : coins arrondis 209">
                    <a:extLst>
                      <a:ext uri="{FF2B5EF4-FFF2-40B4-BE49-F238E27FC236}">
                        <a16:creationId xmlns:a16="http://schemas.microsoft.com/office/drawing/2014/main" id="{2D9FD074-36DA-42D7-A843-2F597D60749A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9900000" y="10709552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sp>
                <p:nvSpPr>
                  <p:cNvPr id="211" name="Rectangle : coins arrondis 210">
                    <a:extLst>
                      <a:ext uri="{FF2B5EF4-FFF2-40B4-BE49-F238E27FC236}">
                        <a16:creationId xmlns:a16="http://schemas.microsoft.com/office/drawing/2014/main" id="{9D275A7F-FCAD-4A3D-83EA-FBC785458F1C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9000000" y="107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sp>
                <p:nvSpPr>
                  <p:cNvPr id="212" name="Rectangle : coins arrondis 211">
                    <a:extLst>
                      <a:ext uri="{FF2B5EF4-FFF2-40B4-BE49-F238E27FC236}">
                        <a16:creationId xmlns:a16="http://schemas.microsoft.com/office/drawing/2014/main" id="{FC7A2B86-7EFC-4668-9CDD-3CC23E90919E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10800000" y="98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Douche</a:t>
                    </a:r>
                  </a:p>
                </p:txBody>
              </p:sp>
              <p:sp>
                <p:nvSpPr>
                  <p:cNvPr id="213" name="Rectangle : coins arrondis 212">
                    <a:extLst>
                      <a:ext uri="{FF2B5EF4-FFF2-40B4-BE49-F238E27FC236}">
                        <a16:creationId xmlns:a16="http://schemas.microsoft.com/office/drawing/2014/main" id="{DA07DF86-0796-429F-8A81-0040629187E6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10800000" y="107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sp>
                <p:nvSpPr>
                  <p:cNvPr id="214" name="Rectangle : coins arrondis 213">
                    <a:extLst>
                      <a:ext uri="{FF2B5EF4-FFF2-40B4-BE49-F238E27FC236}">
                        <a16:creationId xmlns:a16="http://schemas.microsoft.com/office/drawing/2014/main" id="{CDA6CAE2-C6F7-4C95-83CB-56DE7A65E5D6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9900000" y="98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Douche</a:t>
                    </a:r>
                  </a:p>
                </p:txBody>
              </p:sp>
              <p:sp>
                <p:nvSpPr>
                  <p:cNvPr id="215" name="Rectangle : coins arrondis 214">
                    <a:extLst>
                      <a:ext uri="{FF2B5EF4-FFF2-40B4-BE49-F238E27FC236}">
                        <a16:creationId xmlns:a16="http://schemas.microsoft.com/office/drawing/2014/main" id="{522BEE69-56ED-41DF-8097-3217EF5FA70E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10800000" y="80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Douche</a:t>
                    </a:r>
                  </a:p>
                </p:txBody>
              </p:sp>
              <p:sp>
                <p:nvSpPr>
                  <p:cNvPr id="221" name="Rectangle : coins arrondis 220">
                    <a:extLst>
                      <a:ext uri="{FF2B5EF4-FFF2-40B4-BE49-F238E27FC236}">
                        <a16:creationId xmlns:a16="http://schemas.microsoft.com/office/drawing/2014/main" id="{2C905DFB-F629-471B-BFF9-58E2D38911F4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9000000" y="80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Douche</a:t>
                    </a:r>
                  </a:p>
                </p:txBody>
              </p:sp>
              <p:sp>
                <p:nvSpPr>
                  <p:cNvPr id="229" name="Rectangle : coins arrondis 228">
                    <a:extLst>
                      <a:ext uri="{FF2B5EF4-FFF2-40B4-BE49-F238E27FC236}">
                        <a16:creationId xmlns:a16="http://schemas.microsoft.com/office/drawing/2014/main" id="{11822622-8DC8-49CF-8FA9-3B15919A6F81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10800000" y="89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Douche</a:t>
                    </a:r>
                  </a:p>
                </p:txBody>
              </p:sp>
              <p:sp>
                <p:nvSpPr>
                  <p:cNvPr id="230" name="Rectangle : coins arrondis 229">
                    <a:extLst>
                      <a:ext uri="{FF2B5EF4-FFF2-40B4-BE49-F238E27FC236}">
                        <a16:creationId xmlns:a16="http://schemas.microsoft.com/office/drawing/2014/main" id="{430D234E-4EF9-4036-A556-F43ABF88BD37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9900000" y="80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Douche</a:t>
                    </a:r>
                  </a:p>
                </p:txBody>
              </p:sp>
              <p:sp>
                <p:nvSpPr>
                  <p:cNvPr id="231" name="Rectangle : coins arrondis 230">
                    <a:extLst>
                      <a:ext uri="{FF2B5EF4-FFF2-40B4-BE49-F238E27FC236}">
                        <a16:creationId xmlns:a16="http://schemas.microsoft.com/office/drawing/2014/main" id="{4EDFDDFE-1670-4EFA-ACF4-656954D0D943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9900000" y="8909872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Douche</a:t>
                    </a:r>
                  </a:p>
                </p:txBody>
              </p:sp>
              <p:sp>
                <p:nvSpPr>
                  <p:cNvPr id="232" name="Rectangle : coins arrondis 231">
                    <a:extLst>
                      <a:ext uri="{FF2B5EF4-FFF2-40B4-BE49-F238E27FC236}">
                        <a16:creationId xmlns:a16="http://schemas.microsoft.com/office/drawing/2014/main" id="{6F422AA2-1FB4-46F0-8294-A4BD5981F95F}"/>
                      </a:ext>
                    </a:extLst>
                  </p:cNvPr>
                  <p:cNvSpPr/>
                  <p:nvPr/>
                </p:nvSpPr>
                <p:spPr>
                  <a:xfrm rot="5400000">
                    <a:off x="9000000" y="891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Douche</a:t>
                    </a:r>
                  </a:p>
                </p:txBody>
              </p:sp>
              <p:sp>
                <p:nvSpPr>
                  <p:cNvPr id="238" name="Rectangle : coins arrondis 237">
                    <a:extLst>
                      <a:ext uri="{FF2B5EF4-FFF2-40B4-BE49-F238E27FC236}">
                        <a16:creationId xmlns:a16="http://schemas.microsoft.com/office/drawing/2014/main" id="{AF2DBE26-EC5E-4947-9D56-B23A9462802A}"/>
                      </a:ext>
                    </a:extLst>
                  </p:cNvPr>
                  <p:cNvSpPr/>
                  <p:nvPr/>
                </p:nvSpPr>
                <p:spPr>
                  <a:xfrm>
                    <a:off x="8910000" y="7919870"/>
                    <a:ext cx="2520000" cy="3420000"/>
                  </a:xfrm>
                  <a:prstGeom prst="roundRect">
                    <a:avLst>
                      <a:gd name="adj" fmla="val 6109"/>
                    </a:avLst>
                  </a:prstGeom>
                  <a:noFill/>
                  <a:ln w="19050">
                    <a:solidFill>
                      <a:schemeClr val="accent2">
                        <a:lumMod val="50000"/>
                      </a:schemeClr>
                    </a:solidFill>
                    <a:prstDash val="sysDash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endParaRPr lang="fr-FR" sz="800" dirty="0">
                      <a:solidFill>
                        <a:schemeClr val="tx1"/>
                      </a:solidFill>
                    </a:endParaRPr>
                  </a:p>
                </p:txBody>
              </p:sp>
            </p:grpSp>
            <p:grpSp>
              <p:nvGrpSpPr>
                <p:cNvPr id="345" name="Groupe 344">
                  <a:extLst>
                    <a:ext uri="{FF2B5EF4-FFF2-40B4-BE49-F238E27FC236}">
                      <a16:creationId xmlns:a16="http://schemas.microsoft.com/office/drawing/2014/main" id="{4A7E5B00-8654-47E3-9A96-C23B111A2E0F}"/>
                    </a:ext>
                  </a:extLst>
                </p:cNvPr>
                <p:cNvGrpSpPr/>
                <p:nvPr/>
              </p:nvGrpSpPr>
              <p:grpSpPr>
                <a:xfrm>
                  <a:off x="13409805" y="8728922"/>
                  <a:ext cx="4320249" cy="1531898"/>
                  <a:chOff x="13859787" y="6208919"/>
                  <a:chExt cx="4320249" cy="1531898"/>
                </a:xfrm>
              </p:grpSpPr>
              <p:sp>
                <p:nvSpPr>
                  <p:cNvPr id="188" name="Rectangle : coins arrondis 187">
                    <a:extLst>
                      <a:ext uri="{FF2B5EF4-FFF2-40B4-BE49-F238E27FC236}">
                        <a16:creationId xmlns:a16="http://schemas.microsoft.com/office/drawing/2014/main" id="{6BA97AC6-3C43-408D-9F0F-10EABA3BF3CA}"/>
                      </a:ext>
                    </a:extLst>
                  </p:cNvPr>
                  <p:cNvSpPr/>
                  <p:nvPr/>
                </p:nvSpPr>
                <p:spPr>
                  <a:xfrm>
                    <a:off x="14399962" y="7200817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Vestiaire hommes</a:t>
                    </a:r>
                  </a:p>
                </p:txBody>
              </p:sp>
              <p:sp>
                <p:nvSpPr>
                  <p:cNvPr id="189" name="Rectangle : coins arrondis 188">
                    <a:extLst>
                      <a:ext uri="{FF2B5EF4-FFF2-40B4-BE49-F238E27FC236}">
                        <a16:creationId xmlns:a16="http://schemas.microsoft.com/office/drawing/2014/main" id="{CEB4A1EE-888B-4BA9-9063-E99F88EE2D4C}"/>
                      </a:ext>
                    </a:extLst>
                  </p:cNvPr>
                  <p:cNvSpPr/>
                  <p:nvPr/>
                </p:nvSpPr>
                <p:spPr>
                  <a:xfrm>
                    <a:off x="16199962" y="7200817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Vestiaire hommes</a:t>
                    </a:r>
                  </a:p>
                </p:txBody>
              </p:sp>
              <p:sp>
                <p:nvSpPr>
                  <p:cNvPr id="190" name="Rectangle : coins arrondis 189">
                    <a:extLst>
                      <a:ext uri="{FF2B5EF4-FFF2-40B4-BE49-F238E27FC236}">
                        <a16:creationId xmlns:a16="http://schemas.microsoft.com/office/drawing/2014/main" id="{0C836EBB-0E23-4699-9A22-F824FE5E1955}"/>
                      </a:ext>
                    </a:extLst>
                  </p:cNvPr>
                  <p:cNvSpPr/>
                  <p:nvPr/>
                </p:nvSpPr>
                <p:spPr>
                  <a:xfrm>
                    <a:off x="15299962" y="7199944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Sas de douche hommes</a:t>
                    </a:r>
                  </a:p>
                </p:txBody>
              </p:sp>
              <p:cxnSp>
                <p:nvCxnSpPr>
                  <p:cNvPr id="198" name="Connecteur droit avec flèche 197">
                    <a:extLst>
                      <a:ext uri="{FF2B5EF4-FFF2-40B4-BE49-F238E27FC236}">
                        <a16:creationId xmlns:a16="http://schemas.microsoft.com/office/drawing/2014/main" id="{90BDB344-5349-4790-BA92-D3B2062607E7}"/>
                      </a:ext>
                    </a:extLst>
                  </p:cNvPr>
                  <p:cNvCxnSpPr>
                    <a:cxnSpLocks/>
                    <a:stCxn id="189" idx="3"/>
                    <a:endCxn id="204" idx="1"/>
                  </p:cNvCxnSpPr>
                  <p:nvPr/>
                </p:nvCxnSpPr>
                <p:spPr>
                  <a:xfrm flipV="1">
                    <a:off x="16739962" y="7470000"/>
                    <a:ext cx="900074" cy="817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diamond"/>
                    <a:tailEnd type="stealth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99" name="Connecteur droit avec flèche 198">
                    <a:extLst>
                      <a:ext uri="{FF2B5EF4-FFF2-40B4-BE49-F238E27FC236}">
                        <a16:creationId xmlns:a16="http://schemas.microsoft.com/office/drawing/2014/main" id="{D1927652-AEF9-4548-A059-0F50B78F15E7}"/>
                      </a:ext>
                    </a:extLst>
                  </p:cNvPr>
                  <p:cNvCxnSpPr>
                    <a:cxnSpLocks/>
                    <a:stCxn id="190" idx="1"/>
                    <a:endCxn id="188" idx="3"/>
                  </p:cNvCxnSpPr>
                  <p:nvPr/>
                </p:nvCxnSpPr>
                <p:spPr>
                  <a:xfrm flipH="1">
                    <a:off x="14939962" y="7469944"/>
                    <a:ext cx="360000" cy="873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stealth"/>
                    <a:tailEnd type="diamond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0" name="Connecteur droit avec flèche 199">
                    <a:extLst>
                      <a:ext uri="{FF2B5EF4-FFF2-40B4-BE49-F238E27FC236}">
                        <a16:creationId xmlns:a16="http://schemas.microsoft.com/office/drawing/2014/main" id="{D58A5F0E-9A0D-48AC-AA54-E6F0FFE845FA}"/>
                      </a:ext>
                    </a:extLst>
                  </p:cNvPr>
                  <p:cNvCxnSpPr>
                    <a:cxnSpLocks/>
                    <a:stCxn id="189" idx="1"/>
                    <a:endCxn id="190" idx="3"/>
                  </p:cNvCxnSpPr>
                  <p:nvPr/>
                </p:nvCxnSpPr>
                <p:spPr>
                  <a:xfrm flipH="1" flipV="1">
                    <a:off x="15839962" y="7469944"/>
                    <a:ext cx="360000" cy="873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stealth"/>
                    <a:tailEnd type="diamond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204" name="Rectangle : coins arrondis 203">
                    <a:extLst>
                      <a:ext uri="{FF2B5EF4-FFF2-40B4-BE49-F238E27FC236}">
                        <a16:creationId xmlns:a16="http://schemas.microsoft.com/office/drawing/2014/main" id="{1A3DA78D-943E-4E47-A58C-6128F9232276}"/>
                      </a:ext>
                    </a:extLst>
                  </p:cNvPr>
                  <p:cNvSpPr/>
                  <p:nvPr/>
                </p:nvSpPr>
                <p:spPr>
                  <a:xfrm>
                    <a:off x="17640036" y="720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rgbClr val="66FFFF"/>
                  </a:solidFill>
                  <a:ln w="19050">
                    <a:solidFill>
                      <a:srgbClr val="008986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Linge propre hommes</a:t>
                    </a:r>
                  </a:p>
                </p:txBody>
              </p:sp>
              <p:sp>
                <p:nvSpPr>
                  <p:cNvPr id="205" name="Rectangle : coins arrondis 204">
                    <a:extLst>
                      <a:ext uri="{FF2B5EF4-FFF2-40B4-BE49-F238E27FC236}">
                        <a16:creationId xmlns:a16="http://schemas.microsoft.com/office/drawing/2014/main" id="{9C5D35B8-673D-4BEF-B325-403B9E422BCD}"/>
                      </a:ext>
                    </a:extLst>
                  </p:cNvPr>
                  <p:cNvSpPr/>
                  <p:nvPr/>
                </p:nvSpPr>
                <p:spPr>
                  <a:xfrm>
                    <a:off x="17640036" y="6300000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rgbClr val="66FFFF"/>
                  </a:solidFill>
                  <a:ln w="19050">
                    <a:solidFill>
                      <a:srgbClr val="008986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Linge sale hommes</a:t>
                    </a:r>
                  </a:p>
                </p:txBody>
              </p:sp>
              <p:cxnSp>
                <p:nvCxnSpPr>
                  <p:cNvPr id="172" name="Connecteur droit avec flèche 171">
                    <a:extLst>
                      <a:ext uri="{FF2B5EF4-FFF2-40B4-BE49-F238E27FC236}">
                        <a16:creationId xmlns:a16="http://schemas.microsoft.com/office/drawing/2014/main" id="{9FB94BDE-3D05-4FD5-8F5C-087DEEFF7CC5}"/>
                      </a:ext>
                    </a:extLst>
                  </p:cNvPr>
                  <p:cNvCxnSpPr>
                    <a:cxnSpLocks/>
                    <a:stCxn id="259" idx="2"/>
                    <a:endCxn id="190" idx="0"/>
                  </p:cNvCxnSpPr>
                  <p:nvPr/>
                </p:nvCxnSpPr>
                <p:spPr>
                  <a:xfrm>
                    <a:off x="15569867" y="6929888"/>
                    <a:ext cx="95" cy="270056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stealth"/>
                    <a:tailEnd type="diamond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83" name="Connecteur droit avec flèche 182">
                    <a:extLst>
                      <a:ext uri="{FF2B5EF4-FFF2-40B4-BE49-F238E27FC236}">
                        <a16:creationId xmlns:a16="http://schemas.microsoft.com/office/drawing/2014/main" id="{981E5D72-6A4D-48F3-A3A5-B5EE57C1F5B3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V="1">
                    <a:off x="16706556" y="6814384"/>
                    <a:ext cx="966712" cy="438488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diamond"/>
                    <a:tailEnd type="stealth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grpSp>
                <p:nvGrpSpPr>
                  <p:cNvPr id="280" name="Groupe 279">
                    <a:extLst>
                      <a:ext uri="{FF2B5EF4-FFF2-40B4-BE49-F238E27FC236}">
                        <a16:creationId xmlns:a16="http://schemas.microsoft.com/office/drawing/2014/main" id="{F609BA7F-ECB6-4B77-971B-B3CEB7EFC6D3}"/>
                      </a:ext>
                    </a:extLst>
                  </p:cNvPr>
                  <p:cNvGrpSpPr/>
                  <p:nvPr/>
                </p:nvGrpSpPr>
                <p:grpSpPr>
                  <a:xfrm rot="16200000">
                    <a:off x="15209382" y="4859324"/>
                    <a:ext cx="720969" cy="3420159"/>
                    <a:chOff x="13770124" y="7469668"/>
                    <a:chExt cx="720969" cy="3420159"/>
                  </a:xfrm>
                </p:grpSpPr>
                <p:sp>
                  <p:nvSpPr>
                    <p:cNvPr id="191" name="Rectangle : coins arrondis 190">
                      <a:extLst>
                        <a:ext uri="{FF2B5EF4-FFF2-40B4-BE49-F238E27FC236}">
                          <a16:creationId xmlns:a16="http://schemas.microsoft.com/office/drawing/2014/main" id="{B581D643-0511-4107-8D0E-9F26E33979BA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13860363" y="7559539"/>
                      <a:ext cx="540000" cy="54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2"/>
                    </a:solidFill>
                    <a:ln w="19050">
                      <a:solidFill>
                        <a:schemeClr val="accent2">
                          <a:lumMod val="50000"/>
                        </a:schemeClr>
                      </a:solidFill>
                      <a:prstDash val="solid"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Douche</a:t>
                      </a:r>
                    </a:p>
                  </p:txBody>
                </p:sp>
                <p:sp>
                  <p:nvSpPr>
                    <p:cNvPr id="195" name="Rectangle : coins arrondis 194">
                      <a:extLst>
                        <a:ext uri="{FF2B5EF4-FFF2-40B4-BE49-F238E27FC236}">
                          <a16:creationId xmlns:a16="http://schemas.microsoft.com/office/drawing/2014/main" id="{7726765E-A885-44B8-92FA-B73E2AD870F0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13860000" y="8459844"/>
                      <a:ext cx="540000" cy="54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2"/>
                    </a:solidFill>
                    <a:ln w="19050">
                      <a:solidFill>
                        <a:schemeClr val="accent2">
                          <a:lumMod val="50000"/>
                        </a:schemeClr>
                      </a:solidFill>
                      <a:prstDash val="solid"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Douche</a:t>
                      </a:r>
                    </a:p>
                  </p:txBody>
                </p:sp>
                <p:sp>
                  <p:nvSpPr>
                    <p:cNvPr id="203" name="Rectangle : coins arrondis 202">
                      <a:extLst>
                        <a:ext uri="{FF2B5EF4-FFF2-40B4-BE49-F238E27FC236}">
                          <a16:creationId xmlns:a16="http://schemas.microsoft.com/office/drawing/2014/main" id="{472F20E9-F0C7-453E-BDD4-76BE45B79A68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13861749" y="10259653"/>
                      <a:ext cx="540000" cy="54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2"/>
                    </a:solidFill>
                    <a:ln w="19050">
                      <a:solidFill>
                        <a:schemeClr val="accent2">
                          <a:lumMod val="50000"/>
                        </a:schemeClr>
                      </a:solidFill>
                      <a:prstDash val="solid"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Toilette standard</a:t>
                      </a:r>
                    </a:p>
                  </p:txBody>
                </p:sp>
                <p:sp>
                  <p:nvSpPr>
                    <p:cNvPr id="170" name="Rectangle : coins arrondis 169">
                      <a:extLst>
                        <a:ext uri="{FF2B5EF4-FFF2-40B4-BE49-F238E27FC236}">
                          <a16:creationId xmlns:a16="http://schemas.microsoft.com/office/drawing/2014/main" id="{A43BFADF-D691-482B-BBB7-CB26260CFF4B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13860000" y="9359844"/>
                      <a:ext cx="540000" cy="54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2"/>
                    </a:solidFill>
                    <a:ln w="19050">
                      <a:solidFill>
                        <a:schemeClr val="accent2">
                          <a:lumMod val="50000"/>
                        </a:schemeClr>
                      </a:solidFill>
                      <a:prstDash val="solid"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Douche</a:t>
                      </a:r>
                    </a:p>
                  </p:txBody>
                </p:sp>
                <p:sp>
                  <p:nvSpPr>
                    <p:cNvPr id="259" name="Rectangle : coins arrondis 258">
                      <a:extLst>
                        <a:ext uri="{FF2B5EF4-FFF2-40B4-BE49-F238E27FC236}">
                          <a16:creationId xmlns:a16="http://schemas.microsoft.com/office/drawing/2014/main" id="{E09D40CC-368B-4250-AAC4-2B5DF3EEB3C7}"/>
                        </a:ext>
                      </a:extLst>
                    </p:cNvPr>
                    <p:cNvSpPr/>
                    <p:nvPr/>
                  </p:nvSpPr>
                  <p:spPr>
                    <a:xfrm rot="5400000">
                      <a:off x="12420529" y="8819263"/>
                      <a:ext cx="3420159" cy="720969"/>
                    </a:xfrm>
                    <a:prstGeom prst="roundRect">
                      <a:avLst>
                        <a:gd name="adj" fmla="val 22515"/>
                      </a:avLst>
                    </a:prstGeom>
                    <a:noFill/>
                    <a:ln w="19050">
                      <a:solidFill>
                        <a:schemeClr val="accent2">
                          <a:lumMod val="50000"/>
                        </a:schemeClr>
                      </a:solidFill>
                      <a:prstDash val="sysDash"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endParaRPr lang="fr-FR" sz="800" dirty="0">
                        <a:solidFill>
                          <a:schemeClr val="tx1"/>
                        </a:solidFill>
                      </a:endParaRPr>
                    </a:p>
                  </p:txBody>
                </p:sp>
              </p:grpSp>
            </p:grpSp>
            <p:sp>
              <p:nvSpPr>
                <p:cNvPr id="142" name="Rectangle : coins arrondis 141">
                  <a:extLst>
                    <a:ext uri="{FF2B5EF4-FFF2-40B4-BE49-F238E27FC236}">
                      <a16:creationId xmlns:a16="http://schemas.microsoft.com/office/drawing/2014/main" id="{F6426266-BAF7-439F-A718-917A50DBF6CA}"/>
                    </a:ext>
                  </a:extLst>
                </p:cNvPr>
                <p:cNvSpPr/>
                <p:nvPr/>
              </p:nvSpPr>
              <p:spPr>
                <a:xfrm>
                  <a:off x="19979558" y="1017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3"/>
                </a:solidFill>
                <a:ln w="19050" cmpd="sng">
                  <a:solidFill>
                    <a:schemeClr val="accent3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Sas d’accès petit</a:t>
                  </a:r>
                </a:p>
              </p:txBody>
            </p:sp>
            <p:cxnSp>
              <p:nvCxnSpPr>
                <p:cNvPr id="368" name="Connecteur droit avec flèche 367">
                  <a:extLst>
                    <a:ext uri="{FF2B5EF4-FFF2-40B4-BE49-F238E27FC236}">
                      <a16:creationId xmlns:a16="http://schemas.microsoft.com/office/drawing/2014/main" id="{2484F0A4-8576-49E5-A76B-7ACDD989CD4F}"/>
                    </a:ext>
                  </a:extLst>
                </p:cNvPr>
                <p:cNvCxnSpPr>
                  <a:cxnSpLocks/>
                  <a:stCxn id="142" idx="1"/>
                </p:cNvCxnSpPr>
                <p:nvPr/>
              </p:nvCxnSpPr>
              <p:spPr>
                <a:xfrm flipH="1">
                  <a:off x="13139931" y="10440000"/>
                  <a:ext cx="6839627" cy="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stealth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20" name="Interdiction 419">
                  <a:extLst>
                    <a:ext uri="{FF2B5EF4-FFF2-40B4-BE49-F238E27FC236}">
                      <a16:creationId xmlns:a16="http://schemas.microsoft.com/office/drawing/2014/main" id="{14C6A2DE-CC1B-40CA-9537-6B52523F3B4F}"/>
                    </a:ext>
                  </a:extLst>
                </p:cNvPr>
                <p:cNvSpPr/>
                <p:nvPr/>
              </p:nvSpPr>
              <p:spPr>
                <a:xfrm>
                  <a:off x="13230004" y="10350000"/>
                  <a:ext cx="180000" cy="180000"/>
                </a:xfrm>
                <a:prstGeom prst="noSmoking">
                  <a:avLst/>
                </a:prstGeom>
                <a:solidFill>
                  <a:srgbClr val="FF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431" name="Connecteur droit avec flèche 430">
                  <a:extLst>
                    <a:ext uri="{FF2B5EF4-FFF2-40B4-BE49-F238E27FC236}">
                      <a16:creationId xmlns:a16="http://schemas.microsoft.com/office/drawing/2014/main" id="{D763DAAE-287B-4430-8A51-51B8CA906B94}"/>
                    </a:ext>
                  </a:extLst>
                </p:cNvPr>
                <p:cNvCxnSpPr>
                  <a:cxnSpLocks/>
                  <a:stCxn id="434" idx="1"/>
                  <a:endCxn id="142" idx="3"/>
                </p:cNvCxnSpPr>
                <p:nvPr/>
              </p:nvCxnSpPr>
              <p:spPr>
                <a:xfrm flipH="1">
                  <a:off x="20519558" y="10440000"/>
                  <a:ext cx="361598" cy="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434" name="Rectangle : coins arrondis 433">
                  <a:extLst>
                    <a:ext uri="{FF2B5EF4-FFF2-40B4-BE49-F238E27FC236}">
                      <a16:creationId xmlns:a16="http://schemas.microsoft.com/office/drawing/2014/main" id="{2CFAFE04-A1FF-4C70-A3CA-49E628DB6AA3}"/>
                    </a:ext>
                  </a:extLst>
                </p:cNvPr>
                <p:cNvSpPr/>
                <p:nvPr/>
              </p:nvSpPr>
              <p:spPr>
                <a:xfrm>
                  <a:off x="20881156" y="1017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pattFill prst="dashHorz">
                  <a:fgClr>
                    <a:schemeClr val="accent2">
                      <a:lumMod val="50000"/>
                    </a:schemeClr>
                  </a:fgClr>
                  <a:bgClr>
                    <a:schemeClr val="accent2"/>
                  </a:bgClr>
                </a:pattFill>
                <a:ln w="19050">
                  <a:solidFill>
                    <a:schemeClr val="accent2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Lave-chaussures</a:t>
                  </a:r>
                </a:p>
              </p:txBody>
            </p:sp>
            <p:cxnSp>
              <p:nvCxnSpPr>
                <p:cNvPr id="435" name="Connecteur droit avec flèche 434">
                  <a:extLst>
                    <a:ext uri="{FF2B5EF4-FFF2-40B4-BE49-F238E27FC236}">
                      <a16:creationId xmlns:a16="http://schemas.microsoft.com/office/drawing/2014/main" id="{E243FA37-9D3B-4128-BE05-6030A72776B7}"/>
                    </a:ext>
                  </a:extLst>
                </p:cNvPr>
                <p:cNvCxnSpPr>
                  <a:cxnSpLocks/>
                  <a:endCxn id="188" idx="2"/>
                </p:cNvCxnSpPr>
                <p:nvPr/>
              </p:nvCxnSpPr>
              <p:spPr>
                <a:xfrm flipV="1">
                  <a:off x="14219980" y="10260820"/>
                  <a:ext cx="0" cy="179182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38" name="Connecteur droit avec flèche 437">
                  <a:extLst>
                    <a:ext uri="{FF2B5EF4-FFF2-40B4-BE49-F238E27FC236}">
                      <a16:creationId xmlns:a16="http://schemas.microsoft.com/office/drawing/2014/main" id="{D2DF7CE4-3B7A-46DB-BC34-6BCA31B1123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6020000" y="10260000"/>
                  <a:ext cx="0" cy="181008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diamon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43" name="Connecteur droit avec flèche 442">
                  <a:extLst>
                    <a:ext uri="{FF2B5EF4-FFF2-40B4-BE49-F238E27FC236}">
                      <a16:creationId xmlns:a16="http://schemas.microsoft.com/office/drawing/2014/main" id="{21C5EF5C-2296-420F-9505-315A35911C8C}"/>
                    </a:ext>
                  </a:extLst>
                </p:cNvPr>
                <p:cNvCxnSpPr>
                  <a:cxnSpLocks/>
                  <a:endCxn id="206" idx="0"/>
                </p:cNvCxnSpPr>
                <p:nvPr/>
              </p:nvCxnSpPr>
              <p:spPr>
                <a:xfrm flipH="1">
                  <a:off x="13950107" y="10438922"/>
                  <a:ext cx="0" cy="181078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2" name="Connecteur droit avec flèche 451">
                  <a:extLst>
                    <a:ext uri="{FF2B5EF4-FFF2-40B4-BE49-F238E27FC236}">
                      <a16:creationId xmlns:a16="http://schemas.microsoft.com/office/drawing/2014/main" id="{65CE3420-B66B-4C2F-ACF4-1BC364E4533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6289214" y="10438922"/>
                  <a:ext cx="0" cy="181078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diamon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5" name="Connecteur droit avec flèche 454">
                  <a:extLst>
                    <a:ext uri="{FF2B5EF4-FFF2-40B4-BE49-F238E27FC236}">
                      <a16:creationId xmlns:a16="http://schemas.microsoft.com/office/drawing/2014/main" id="{821330E5-7CC6-41CF-B88F-FB40F525220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7460001" y="10260820"/>
                  <a:ext cx="0" cy="179182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6" name="Connecteur droit avec flèche 455">
                  <a:extLst>
                    <a:ext uri="{FF2B5EF4-FFF2-40B4-BE49-F238E27FC236}">
                      <a16:creationId xmlns:a16="http://schemas.microsoft.com/office/drawing/2014/main" id="{D780415C-BCCB-4CE5-8F53-04662D5D8039}"/>
                    </a:ext>
                  </a:extLst>
                </p:cNvPr>
                <p:cNvCxnSpPr>
                  <a:cxnSpLocks/>
                  <a:endCxn id="227" idx="0"/>
                </p:cNvCxnSpPr>
                <p:nvPr/>
              </p:nvCxnSpPr>
              <p:spPr>
                <a:xfrm>
                  <a:off x="17460001" y="10438922"/>
                  <a:ext cx="106" cy="271078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67" name="Connecteur droit avec flèche 466">
                  <a:extLst>
                    <a:ext uri="{FF2B5EF4-FFF2-40B4-BE49-F238E27FC236}">
                      <a16:creationId xmlns:a16="http://schemas.microsoft.com/office/drawing/2014/main" id="{F7B24D7A-C1BB-4434-BC43-CC146E2D48C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7998400" y="9067800"/>
                  <a:ext cx="0" cy="137220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69" name="Connecteur droit avec flèche 468">
                  <a:extLst>
                    <a:ext uri="{FF2B5EF4-FFF2-40B4-BE49-F238E27FC236}">
                      <a16:creationId xmlns:a16="http://schemas.microsoft.com/office/drawing/2014/main" id="{89E2F8D7-D69D-4386-BC38-F57D04A2D328}"/>
                    </a:ext>
                  </a:extLst>
                </p:cNvPr>
                <p:cNvCxnSpPr>
                  <a:cxnSpLocks/>
                  <a:endCxn id="205" idx="3"/>
                </p:cNvCxnSpPr>
                <p:nvPr/>
              </p:nvCxnSpPr>
              <p:spPr>
                <a:xfrm flipH="1">
                  <a:off x="17730054" y="9090000"/>
                  <a:ext cx="268222" cy="3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72" name="Connecteur droit avec flèche 471">
                  <a:extLst>
                    <a:ext uri="{FF2B5EF4-FFF2-40B4-BE49-F238E27FC236}">
                      <a16:creationId xmlns:a16="http://schemas.microsoft.com/office/drawing/2014/main" id="{131FF40A-C4CB-4636-9539-60948C1D6F3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18000000" y="10439998"/>
                  <a:ext cx="0" cy="171000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non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74" name="Connecteur droit avec flèche 473">
                  <a:extLst>
                    <a:ext uri="{FF2B5EF4-FFF2-40B4-BE49-F238E27FC236}">
                      <a16:creationId xmlns:a16="http://schemas.microsoft.com/office/drawing/2014/main" id="{FAB44A0E-4293-4CE3-9A7C-44A78AD8D34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7729967" y="12150000"/>
                  <a:ext cx="270009" cy="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02" name="Rectangle : coins arrondis 201">
                  <a:extLst>
                    <a:ext uri="{FF2B5EF4-FFF2-40B4-BE49-F238E27FC236}">
                      <a16:creationId xmlns:a16="http://schemas.microsoft.com/office/drawing/2014/main" id="{E8C39857-A7C4-4912-9160-1F318939D701}"/>
                    </a:ext>
                  </a:extLst>
                </p:cNvPr>
                <p:cNvSpPr/>
                <p:nvPr/>
              </p:nvSpPr>
              <p:spPr>
                <a:xfrm>
                  <a:off x="18179980" y="1062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4"/>
                </a:solidFill>
                <a:ln w="19050">
                  <a:solidFill>
                    <a:schemeClr val="accent4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Buanderie</a:t>
                  </a:r>
                </a:p>
              </p:txBody>
            </p:sp>
            <p:cxnSp>
              <p:nvCxnSpPr>
                <p:cNvPr id="217" name="Connecteur droit avec flèche 216">
                  <a:extLst>
                    <a:ext uri="{FF2B5EF4-FFF2-40B4-BE49-F238E27FC236}">
                      <a16:creationId xmlns:a16="http://schemas.microsoft.com/office/drawing/2014/main" id="{F340B25A-3482-435D-B7C4-A426C2A7561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8450000" y="10438922"/>
                  <a:ext cx="0" cy="181078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none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8" name="Connecteur droit avec flèche 267">
                  <a:extLst>
                    <a:ext uri="{FF2B5EF4-FFF2-40B4-BE49-F238E27FC236}">
                      <a16:creationId xmlns:a16="http://schemas.microsoft.com/office/drawing/2014/main" id="{DD6D8CD6-C6CF-4E70-A0D9-4BB6C6050B0F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21421156" y="10438924"/>
                  <a:ext cx="360000" cy="1076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ysDash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3" name="Interdiction 272">
                  <a:extLst>
                    <a:ext uri="{FF2B5EF4-FFF2-40B4-BE49-F238E27FC236}">
                      <a16:creationId xmlns:a16="http://schemas.microsoft.com/office/drawing/2014/main" id="{24CC46B4-6E57-4FB1-93D5-22BD6F9A3E49}"/>
                    </a:ext>
                  </a:extLst>
                </p:cNvPr>
                <p:cNvSpPr/>
                <p:nvPr/>
              </p:nvSpPr>
              <p:spPr>
                <a:xfrm>
                  <a:off x="20431156" y="10350000"/>
                  <a:ext cx="180000" cy="180000"/>
                </a:xfrm>
                <a:prstGeom prst="noSmoking">
                  <a:avLst/>
                </a:prstGeom>
                <a:solidFill>
                  <a:srgbClr val="FF000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218" name="Rectangle : coins arrondis 217">
                <a:extLst>
                  <a:ext uri="{FF2B5EF4-FFF2-40B4-BE49-F238E27FC236}">
                    <a16:creationId xmlns:a16="http://schemas.microsoft.com/office/drawing/2014/main" id="{339CE3CB-24D2-461D-A6D8-BFD73E236826}"/>
                  </a:ext>
                </a:extLst>
              </p:cNvPr>
              <p:cNvSpPr/>
              <p:nvPr/>
            </p:nvSpPr>
            <p:spPr>
              <a:xfrm>
                <a:off x="14128411" y="12599996"/>
                <a:ext cx="1080000" cy="1080000"/>
              </a:xfrm>
              <a:prstGeom prst="roundRect">
                <a:avLst>
                  <a:gd name="adj" fmla="val 17017"/>
                </a:avLst>
              </a:prstGeom>
              <a:pattFill prst="pct10">
                <a:fgClr>
                  <a:schemeClr val="accent3">
                    <a:lumMod val="50000"/>
                  </a:schemeClr>
                </a:fgClr>
                <a:bgClr>
                  <a:schemeClr val="accent3"/>
                </a:bgClr>
              </a:pattFill>
              <a:ln w="19050">
                <a:solidFill>
                  <a:schemeClr val="accent3">
                    <a:lumMod val="50000"/>
                  </a:schemeClr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Aire de livraison interne secondaire</a:t>
                </a:r>
              </a:p>
            </p:txBody>
          </p:sp>
        </p:grpSp>
        <p:cxnSp>
          <p:nvCxnSpPr>
            <p:cNvPr id="223" name="Connecteur droit avec flèche 222">
              <a:extLst>
                <a:ext uri="{FF2B5EF4-FFF2-40B4-BE49-F238E27FC236}">
                  <a16:creationId xmlns:a16="http://schemas.microsoft.com/office/drawing/2014/main" id="{15252A66-6D67-4604-8A4E-2363EAEE6F21}"/>
                </a:ext>
              </a:extLst>
            </p:cNvPr>
            <p:cNvCxnSpPr>
              <a:cxnSpLocks/>
            </p:cNvCxnSpPr>
            <p:nvPr/>
          </p:nvCxnSpPr>
          <p:spPr>
            <a:xfrm>
              <a:off x="14668411" y="4049999"/>
              <a:ext cx="0" cy="855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9" name="Connecteur droit avec flèche 268">
              <a:extLst>
                <a:ext uri="{FF2B5EF4-FFF2-40B4-BE49-F238E27FC236}">
                  <a16:creationId xmlns:a16="http://schemas.microsoft.com/office/drawing/2014/main" id="{8CBFF57C-39CE-478B-BE6B-53957DB4443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2870001" y="4950000"/>
              <a:ext cx="1799999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0" name="Connecteur droit avec flèche 269">
              <a:extLst>
                <a:ext uri="{FF2B5EF4-FFF2-40B4-BE49-F238E27FC236}">
                  <a16:creationId xmlns:a16="http://schemas.microsoft.com/office/drawing/2014/main" id="{884FC7A0-81D9-4C65-B6CA-BC8AFB95003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2870000" y="4050000"/>
              <a:ext cx="180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1" name="ZoneTexte 270">
              <a:extLst>
                <a:ext uri="{FF2B5EF4-FFF2-40B4-BE49-F238E27FC236}">
                  <a16:creationId xmlns:a16="http://schemas.microsoft.com/office/drawing/2014/main" id="{27165DF8-E4C1-457F-8025-A6FCC061FAEB}"/>
                </a:ext>
              </a:extLst>
            </p:cNvPr>
            <p:cNvSpPr txBox="1"/>
            <p:nvPr/>
          </p:nvSpPr>
          <p:spPr>
            <a:xfrm>
              <a:off x="15658411" y="12960000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ctr" anchorCtr="0">
              <a:noAutofit/>
            </a:bodyPr>
            <a:lstStyle/>
            <a:p>
              <a:r>
                <a:rPr lang="fr-FR" sz="800" i="1" dirty="0"/>
                <a:t>Vers les autres bâtiments du site</a:t>
              </a:r>
            </a:p>
          </p:txBody>
        </p:sp>
        <p:sp>
          <p:nvSpPr>
            <p:cNvPr id="272" name="Flèche : double flèche horizontale 271">
              <a:extLst>
                <a:ext uri="{FF2B5EF4-FFF2-40B4-BE49-F238E27FC236}">
                  <a16:creationId xmlns:a16="http://schemas.microsoft.com/office/drawing/2014/main" id="{E0511265-B1E7-4A0B-A98D-0F797766427B}"/>
                </a:ext>
              </a:extLst>
            </p:cNvPr>
            <p:cNvSpPr/>
            <p:nvPr/>
          </p:nvSpPr>
          <p:spPr>
            <a:xfrm>
              <a:off x="15208411" y="13050000"/>
              <a:ext cx="360000" cy="180000"/>
            </a:xfrm>
            <a:prstGeom prst="leftRightArrow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/>
            </a:p>
          </p:txBody>
        </p:sp>
        <p:sp>
          <p:nvSpPr>
            <p:cNvPr id="4" name="Rectangle : coins arrondis 3">
              <a:extLst>
                <a:ext uri="{FF2B5EF4-FFF2-40B4-BE49-F238E27FC236}">
                  <a16:creationId xmlns:a16="http://schemas.microsoft.com/office/drawing/2014/main" id="{3EDB8909-EE98-437D-96DA-EF187A464AAF}"/>
                </a:ext>
              </a:extLst>
            </p:cNvPr>
            <p:cNvSpPr/>
            <p:nvPr/>
          </p:nvSpPr>
          <p:spPr>
            <a:xfrm>
              <a:off x="1348808" y="358771"/>
              <a:ext cx="11700000" cy="16920001"/>
            </a:xfrm>
            <a:prstGeom prst="roundRect">
              <a:avLst>
                <a:gd name="adj" fmla="val 2486"/>
              </a:avLst>
            </a:prstGeom>
            <a:noFill/>
            <a:ln w="19050">
              <a:solidFill>
                <a:schemeClr val="accent3">
                  <a:lumMod val="50000"/>
                </a:schemeClr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endParaRPr lang="fr-FR" b="1" dirty="0">
                <a:solidFill>
                  <a:schemeClr val="tx1"/>
                </a:solidFill>
              </a:endParaRPr>
            </a:p>
          </p:txBody>
        </p:sp>
        <p:grpSp>
          <p:nvGrpSpPr>
            <p:cNvPr id="225" name="Groupe 224">
              <a:extLst>
                <a:ext uri="{FF2B5EF4-FFF2-40B4-BE49-F238E27FC236}">
                  <a16:creationId xmlns:a16="http://schemas.microsoft.com/office/drawing/2014/main" id="{180A29B6-8072-40A9-BD75-0CDF56170236}"/>
                </a:ext>
              </a:extLst>
            </p:cNvPr>
            <p:cNvGrpSpPr/>
            <p:nvPr/>
          </p:nvGrpSpPr>
          <p:grpSpPr>
            <a:xfrm>
              <a:off x="3330000" y="7290113"/>
              <a:ext cx="6748902" cy="4949887"/>
              <a:chOff x="19516878" y="811342"/>
              <a:chExt cx="6748902" cy="4949887"/>
            </a:xfrm>
          </p:grpSpPr>
          <p:sp>
            <p:nvSpPr>
              <p:cNvPr id="264" name="Rectangle : coins arrondis 263">
                <a:extLst>
                  <a:ext uri="{FF2B5EF4-FFF2-40B4-BE49-F238E27FC236}">
                    <a16:creationId xmlns:a16="http://schemas.microsoft.com/office/drawing/2014/main" id="{956F5155-353E-44DE-A045-20C55D5CDF6D}"/>
                  </a:ext>
                </a:extLst>
              </p:cNvPr>
              <p:cNvSpPr/>
              <p:nvPr/>
            </p:nvSpPr>
            <p:spPr>
              <a:xfrm>
                <a:off x="19526592" y="4140000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CF965D"/>
              </a:solidFill>
              <a:ln w="19050">
                <a:solidFill>
                  <a:srgbClr val="85562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Courant fort</a:t>
                </a:r>
              </a:p>
            </p:txBody>
          </p:sp>
          <p:sp>
            <p:nvSpPr>
              <p:cNvPr id="265" name="Rectangle : coins arrondis 264">
                <a:extLst>
                  <a:ext uri="{FF2B5EF4-FFF2-40B4-BE49-F238E27FC236}">
                    <a16:creationId xmlns:a16="http://schemas.microsoft.com/office/drawing/2014/main" id="{9719B642-8E94-4C9B-94AF-82F0F3C4E597}"/>
                  </a:ext>
                </a:extLst>
              </p:cNvPr>
              <p:cNvSpPr/>
              <p:nvPr/>
            </p:nvSpPr>
            <p:spPr>
              <a:xfrm>
                <a:off x="19526592" y="3240000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CF965D"/>
              </a:solidFill>
              <a:ln w="19050">
                <a:solidFill>
                  <a:srgbClr val="85562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Courant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faible</a:t>
                </a:r>
              </a:p>
            </p:txBody>
          </p:sp>
          <p:sp>
            <p:nvSpPr>
              <p:cNvPr id="266" name="Rectangle : coins arrondis 265">
                <a:extLst>
                  <a:ext uri="{FF2B5EF4-FFF2-40B4-BE49-F238E27FC236}">
                    <a16:creationId xmlns:a16="http://schemas.microsoft.com/office/drawing/2014/main" id="{4514D359-2B57-4964-B017-7B8A5AFD955C}"/>
                  </a:ext>
                </a:extLst>
              </p:cNvPr>
              <p:cNvSpPr/>
              <p:nvPr/>
            </p:nvSpPr>
            <p:spPr>
              <a:xfrm>
                <a:off x="19526592" y="2340000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CF965D"/>
              </a:solidFill>
              <a:ln w="19050">
                <a:solidFill>
                  <a:srgbClr val="85562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Serveurs</a:t>
                </a:r>
              </a:p>
            </p:txBody>
          </p:sp>
          <p:sp>
            <p:nvSpPr>
              <p:cNvPr id="267" name="Interdiction 266">
                <a:extLst>
                  <a:ext uri="{FF2B5EF4-FFF2-40B4-BE49-F238E27FC236}">
                    <a16:creationId xmlns:a16="http://schemas.microsoft.com/office/drawing/2014/main" id="{9216D488-AFF6-4888-85F0-767CA60953EB}"/>
                  </a:ext>
                </a:extLst>
              </p:cNvPr>
              <p:cNvSpPr/>
              <p:nvPr/>
            </p:nvSpPr>
            <p:spPr>
              <a:xfrm>
                <a:off x="19706592" y="2790000"/>
                <a:ext cx="180000" cy="180000"/>
              </a:xfrm>
              <a:prstGeom prst="noSmoking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75" name="Rectangle : coins arrondis 274">
                <a:extLst>
                  <a:ext uri="{FF2B5EF4-FFF2-40B4-BE49-F238E27FC236}">
                    <a16:creationId xmlns:a16="http://schemas.microsoft.com/office/drawing/2014/main" id="{5A97A8B3-65DA-4AB5-ABB4-4906867ED166}"/>
                  </a:ext>
                </a:extLst>
              </p:cNvPr>
              <p:cNvSpPr/>
              <p:nvPr/>
            </p:nvSpPr>
            <p:spPr>
              <a:xfrm>
                <a:off x="19516878" y="5041229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rgbClr val="CF965D"/>
              </a:solidFill>
              <a:ln w="19050">
                <a:solidFill>
                  <a:srgbClr val="85562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CVC</a:t>
                </a:r>
              </a:p>
            </p:txBody>
          </p:sp>
          <p:sp>
            <p:nvSpPr>
              <p:cNvPr id="177" name="Interdiction 176">
                <a:extLst>
                  <a:ext uri="{FF2B5EF4-FFF2-40B4-BE49-F238E27FC236}">
                    <a16:creationId xmlns:a16="http://schemas.microsoft.com/office/drawing/2014/main" id="{4CC1192E-E299-4A55-8F1D-7B622BE6D4AF}"/>
                  </a:ext>
                </a:extLst>
              </p:cNvPr>
              <p:cNvSpPr/>
              <p:nvPr/>
            </p:nvSpPr>
            <p:spPr>
              <a:xfrm>
                <a:off x="26085780" y="811342"/>
                <a:ext cx="180000" cy="180000"/>
              </a:xfrm>
              <a:prstGeom prst="noSmoking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</p:grpSp>
      </p:grpSp>
      <p:cxnSp>
        <p:nvCxnSpPr>
          <p:cNvPr id="179" name="Connecteur droit avec flèche 178">
            <a:extLst>
              <a:ext uri="{FF2B5EF4-FFF2-40B4-BE49-F238E27FC236}">
                <a16:creationId xmlns:a16="http://schemas.microsoft.com/office/drawing/2014/main" id="{13E14348-2539-4C2C-8379-BEBF8BB8FE0F}"/>
              </a:ext>
            </a:extLst>
          </p:cNvPr>
          <p:cNvCxnSpPr>
            <a:cxnSpLocks/>
          </p:cNvCxnSpPr>
          <p:nvPr/>
        </p:nvCxnSpPr>
        <p:spPr>
          <a:xfrm flipH="1" flipV="1">
            <a:off x="12599987" y="4319998"/>
            <a:ext cx="0" cy="358165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7" name="ZoneTexte 236">
            <a:extLst>
              <a:ext uri="{FF2B5EF4-FFF2-40B4-BE49-F238E27FC236}">
                <a16:creationId xmlns:a16="http://schemas.microsoft.com/office/drawing/2014/main" id="{DA2E3357-C3F1-4119-96F9-8E6FC20D53E1}"/>
              </a:ext>
            </a:extLst>
          </p:cNvPr>
          <p:cNvSpPr txBox="1"/>
          <p:nvPr/>
        </p:nvSpPr>
        <p:spPr>
          <a:xfrm>
            <a:off x="360000" y="17280000"/>
            <a:ext cx="2448120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fr-FR" sz="2400" b="1" dirty="0"/>
              <a:t>Schéma fonctionnel du bâtiment « Tertiaire »</a:t>
            </a:r>
          </a:p>
        </p:txBody>
      </p:sp>
    </p:spTree>
    <p:extLst>
      <p:ext uri="{BB962C8B-B14F-4D97-AF65-F5344CB8AC3E}">
        <p14:creationId xmlns:p14="http://schemas.microsoft.com/office/powerpoint/2010/main" val="31101225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69" name="Connecteur droit avec flèche 168">
            <a:extLst>
              <a:ext uri="{FF2B5EF4-FFF2-40B4-BE49-F238E27FC236}">
                <a16:creationId xmlns:a16="http://schemas.microsoft.com/office/drawing/2014/main" id="{37E25539-F479-4770-848C-589264D13A7E}"/>
              </a:ext>
            </a:extLst>
          </p:cNvPr>
          <p:cNvCxnSpPr>
            <a:cxnSpLocks/>
          </p:cNvCxnSpPr>
          <p:nvPr/>
        </p:nvCxnSpPr>
        <p:spPr>
          <a:xfrm>
            <a:off x="206874000" y="9451019"/>
            <a:ext cx="0" cy="360498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4" name="Connecteur droit avec flèche 253">
            <a:extLst>
              <a:ext uri="{FF2B5EF4-FFF2-40B4-BE49-F238E27FC236}">
                <a16:creationId xmlns:a16="http://schemas.microsoft.com/office/drawing/2014/main" id="{1490E26F-BD2E-416C-AFDB-ED9EC7180955}"/>
              </a:ext>
            </a:extLst>
          </p:cNvPr>
          <p:cNvCxnSpPr>
            <a:cxnSpLocks/>
            <a:stCxn id="170" idx="1"/>
          </p:cNvCxnSpPr>
          <p:nvPr/>
        </p:nvCxnSpPr>
        <p:spPr>
          <a:xfrm flipH="1">
            <a:off x="2147483647" y="321429176"/>
            <a:ext cx="8278775" cy="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Connecteur droit avec flèche 129">
            <a:extLst>
              <a:ext uri="{FF2B5EF4-FFF2-40B4-BE49-F238E27FC236}">
                <a16:creationId xmlns:a16="http://schemas.microsoft.com/office/drawing/2014/main" id="{BCF990AB-CACB-4580-ABE6-F10A0D0AC450}"/>
              </a:ext>
            </a:extLst>
          </p:cNvPr>
          <p:cNvCxnSpPr>
            <a:cxnSpLocks/>
          </p:cNvCxnSpPr>
          <p:nvPr/>
        </p:nvCxnSpPr>
        <p:spPr>
          <a:xfrm flipH="1">
            <a:off x="163873131" y="47340537"/>
            <a:ext cx="12510000" cy="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8" name="Connecteur droit avec flèche 267">
            <a:extLst>
              <a:ext uri="{FF2B5EF4-FFF2-40B4-BE49-F238E27FC236}">
                <a16:creationId xmlns:a16="http://schemas.microsoft.com/office/drawing/2014/main" id="{48BB9069-D886-4D54-916F-A0ACD8DF95D4}"/>
              </a:ext>
            </a:extLst>
          </p:cNvPr>
          <p:cNvCxnSpPr>
            <a:cxnSpLocks/>
            <a:stCxn id="129" idx="2"/>
          </p:cNvCxnSpPr>
          <p:nvPr/>
        </p:nvCxnSpPr>
        <p:spPr>
          <a:xfrm>
            <a:off x="220518845" y="44167331"/>
            <a:ext cx="0" cy="719999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Connecteur droit avec flèche 114">
            <a:extLst>
              <a:ext uri="{FF2B5EF4-FFF2-40B4-BE49-F238E27FC236}">
                <a16:creationId xmlns:a16="http://schemas.microsoft.com/office/drawing/2014/main" id="{E26CFB6A-D394-4DF4-9C1D-573A4786813A}"/>
              </a:ext>
            </a:extLst>
          </p:cNvPr>
          <p:cNvCxnSpPr>
            <a:cxnSpLocks/>
            <a:stCxn id="131" idx="3"/>
          </p:cNvCxnSpPr>
          <p:nvPr/>
        </p:nvCxnSpPr>
        <p:spPr>
          <a:xfrm>
            <a:off x="410413243" y="94777044"/>
            <a:ext cx="358775" cy="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olid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0" name="ZoneTexte 119">
            <a:extLst>
              <a:ext uri="{FF2B5EF4-FFF2-40B4-BE49-F238E27FC236}">
                <a16:creationId xmlns:a16="http://schemas.microsoft.com/office/drawing/2014/main" id="{4A2897A6-741E-4C4D-9AAC-DF0D49B9BF44}"/>
              </a:ext>
            </a:extLst>
          </p:cNvPr>
          <p:cNvSpPr txBox="1"/>
          <p:nvPr/>
        </p:nvSpPr>
        <p:spPr>
          <a:xfrm>
            <a:off x="360000" y="17280000"/>
            <a:ext cx="2448120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fr-FR" sz="2400" b="1" dirty="0"/>
              <a:t>Schéma fonctionnel du bâtiment « Logistique »</a:t>
            </a:r>
          </a:p>
        </p:txBody>
      </p:sp>
      <p:grpSp>
        <p:nvGrpSpPr>
          <p:cNvPr id="12" name="Groupe 11">
            <a:extLst>
              <a:ext uri="{FF2B5EF4-FFF2-40B4-BE49-F238E27FC236}">
                <a16:creationId xmlns:a16="http://schemas.microsoft.com/office/drawing/2014/main" id="{B9FCF7BA-79DF-4157-9506-B8F7E43D9727}"/>
              </a:ext>
            </a:extLst>
          </p:cNvPr>
          <p:cNvGrpSpPr/>
          <p:nvPr/>
        </p:nvGrpSpPr>
        <p:grpSpPr>
          <a:xfrm>
            <a:off x="360000" y="358775"/>
            <a:ext cx="22860818" cy="8193341"/>
            <a:chOff x="360000" y="1979999"/>
            <a:chExt cx="22860818" cy="8193341"/>
          </a:xfrm>
        </p:grpSpPr>
        <p:sp>
          <p:nvSpPr>
            <p:cNvPr id="230" name="Rectangle : avec coins supérieurs arrondis 229">
              <a:extLst>
                <a:ext uri="{FF2B5EF4-FFF2-40B4-BE49-F238E27FC236}">
                  <a16:creationId xmlns:a16="http://schemas.microsoft.com/office/drawing/2014/main" id="{5FD3B1A6-B337-4420-A75F-9B04903C19A7}"/>
                </a:ext>
              </a:extLst>
            </p:cNvPr>
            <p:cNvSpPr/>
            <p:nvPr/>
          </p:nvSpPr>
          <p:spPr>
            <a:xfrm rot="16200000" flipV="1">
              <a:off x="17234843" y="3555890"/>
              <a:ext cx="6391780" cy="3600000"/>
            </a:xfrm>
            <a:prstGeom prst="round2SameRect">
              <a:avLst>
                <a:gd name="adj1" fmla="val 7434"/>
                <a:gd name="adj2" fmla="val 0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>
                  <a:lumMod val="20000"/>
                  <a:lumOff val="80000"/>
                </a:schemeClr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177" name="Rectangle : coins arrondis 176">
              <a:extLst>
                <a:ext uri="{FF2B5EF4-FFF2-40B4-BE49-F238E27FC236}">
                  <a16:creationId xmlns:a16="http://schemas.microsoft.com/office/drawing/2014/main" id="{416D7B83-DC60-4B2B-81A7-BA5FF7AAC771}"/>
                </a:ext>
              </a:extLst>
            </p:cNvPr>
            <p:cNvSpPr/>
            <p:nvPr/>
          </p:nvSpPr>
          <p:spPr>
            <a:xfrm>
              <a:off x="3148774" y="2161784"/>
              <a:ext cx="15480472" cy="6386340"/>
            </a:xfrm>
            <a:prstGeom prst="roundRect">
              <a:avLst>
                <a:gd name="adj" fmla="val 0"/>
              </a:avLst>
            </a:prstGeom>
            <a:solidFill>
              <a:schemeClr val="accent3">
                <a:lumMod val="20000"/>
                <a:lumOff val="80000"/>
              </a:schemeClr>
            </a:solidFill>
            <a:ln w="19050">
              <a:noFill/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endParaRPr lang="fr-FR" b="1" dirty="0">
                <a:solidFill>
                  <a:schemeClr val="tx1"/>
                </a:solidFill>
              </a:endParaRPr>
            </a:p>
          </p:txBody>
        </p:sp>
        <p:sp>
          <p:nvSpPr>
            <p:cNvPr id="86" name="Rectangle : avec coins supérieurs arrondis 85">
              <a:extLst>
                <a:ext uri="{FF2B5EF4-FFF2-40B4-BE49-F238E27FC236}">
                  <a16:creationId xmlns:a16="http://schemas.microsoft.com/office/drawing/2014/main" id="{1275148B-327A-4583-AC38-55F7EF9FA41A}"/>
                </a:ext>
              </a:extLst>
            </p:cNvPr>
            <p:cNvSpPr/>
            <p:nvPr/>
          </p:nvSpPr>
          <p:spPr>
            <a:xfrm rot="16200000">
              <a:off x="-946235" y="4456785"/>
              <a:ext cx="6389998" cy="1799998"/>
            </a:xfrm>
            <a:prstGeom prst="round2SameRect">
              <a:avLst>
                <a:gd name="adj1" fmla="val 15130"/>
                <a:gd name="adj2" fmla="val 0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>
                  <a:lumMod val="20000"/>
                  <a:lumOff val="80000"/>
                </a:schemeClr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cxnSp>
          <p:nvCxnSpPr>
            <p:cNvPr id="322" name="Connecteur droit avec flèche 321">
              <a:extLst>
                <a:ext uri="{FF2B5EF4-FFF2-40B4-BE49-F238E27FC236}">
                  <a16:creationId xmlns:a16="http://schemas.microsoft.com/office/drawing/2014/main" id="{2864889B-712B-4072-BEBB-008C8E793F3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778775" y="1980000"/>
              <a:ext cx="15748859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3" name="Connecteur droit avec flèche 322">
              <a:extLst>
                <a:ext uri="{FF2B5EF4-FFF2-40B4-BE49-F238E27FC236}">
                  <a16:creationId xmlns:a16="http://schemas.microsoft.com/office/drawing/2014/main" id="{6EB9C6A4-016C-4172-8A4B-1727EFC28EC0}"/>
                </a:ext>
              </a:extLst>
            </p:cNvPr>
            <p:cNvCxnSpPr>
              <a:cxnSpLocks/>
              <a:endCxn id="164" idx="0"/>
            </p:cNvCxnSpPr>
            <p:nvPr/>
          </p:nvCxnSpPr>
          <p:spPr>
            <a:xfrm>
              <a:off x="2250000" y="2786661"/>
              <a:ext cx="0" cy="1986237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9" name="Connecteur droit avec flèche 158">
              <a:extLst>
                <a:ext uri="{FF2B5EF4-FFF2-40B4-BE49-F238E27FC236}">
                  <a16:creationId xmlns:a16="http://schemas.microsoft.com/office/drawing/2014/main" id="{1B30B151-31C5-45BF-8A04-32A52B97FF34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13770000" y="5492344"/>
              <a:ext cx="0" cy="18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2" name="Connecteur droit avec flèche 161">
              <a:extLst>
                <a:ext uri="{FF2B5EF4-FFF2-40B4-BE49-F238E27FC236}">
                  <a16:creationId xmlns:a16="http://schemas.microsoft.com/office/drawing/2014/main" id="{4CEB58D9-DAD2-47F6-A91C-21916A1801F5}"/>
                </a:ext>
              </a:extLst>
            </p:cNvPr>
            <p:cNvCxnSpPr>
              <a:cxnSpLocks/>
            </p:cNvCxnSpPr>
            <p:nvPr/>
          </p:nvCxnSpPr>
          <p:spPr>
            <a:xfrm>
              <a:off x="5938775" y="5312344"/>
              <a:ext cx="0" cy="36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8" name="Connecteur droit avec flèche 227">
              <a:extLst>
                <a:ext uri="{FF2B5EF4-FFF2-40B4-BE49-F238E27FC236}">
                  <a16:creationId xmlns:a16="http://schemas.microsoft.com/office/drawing/2014/main" id="{F84BD9C1-81AF-4BC6-ABA4-39FAA271F30C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148775" y="2161787"/>
              <a:ext cx="0" cy="6381897"/>
            </a:xfrm>
            <a:prstGeom prst="straightConnector1">
              <a:avLst/>
            </a:prstGeom>
            <a:ln w="19050" cmpd="sng">
              <a:solidFill>
                <a:schemeClr val="accent3">
                  <a:lumMod val="50000"/>
                </a:schemeClr>
              </a:solidFill>
              <a:prstDash val="sysDot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5" name="Rectangle : coins arrondis 134">
              <a:extLst>
                <a:ext uri="{FF2B5EF4-FFF2-40B4-BE49-F238E27FC236}">
                  <a16:creationId xmlns:a16="http://schemas.microsoft.com/office/drawing/2014/main" id="{28FB705B-EA49-41A0-B4AC-BAC637BE1FCA}"/>
                </a:ext>
              </a:extLst>
            </p:cNvPr>
            <p:cNvSpPr/>
            <p:nvPr/>
          </p:nvSpPr>
          <p:spPr>
            <a:xfrm>
              <a:off x="3328775" y="5041381"/>
              <a:ext cx="900000" cy="900000"/>
            </a:xfrm>
            <a:prstGeom prst="roundRect">
              <a:avLst>
                <a:gd name="adj" fmla="val 24073"/>
              </a:avLst>
            </a:prstGeom>
            <a:solidFill>
              <a:schemeClr val="accent3"/>
            </a:solid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Hall de livraison</a:t>
              </a:r>
            </a:p>
          </p:txBody>
        </p:sp>
        <p:sp>
          <p:nvSpPr>
            <p:cNvPr id="164" name="Rectangle : coins arrondis 163">
              <a:extLst>
                <a:ext uri="{FF2B5EF4-FFF2-40B4-BE49-F238E27FC236}">
                  <a16:creationId xmlns:a16="http://schemas.microsoft.com/office/drawing/2014/main" id="{940C7393-65B4-4A39-A50C-365F2FB96BFC}"/>
                </a:ext>
              </a:extLst>
            </p:cNvPr>
            <p:cNvSpPr/>
            <p:nvPr/>
          </p:nvSpPr>
          <p:spPr>
            <a:xfrm>
              <a:off x="1530000" y="4772898"/>
              <a:ext cx="1440000" cy="1440000"/>
            </a:xfrm>
            <a:prstGeom prst="roundRect">
              <a:avLst>
                <a:gd name="adj" fmla="val 14666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/>
              </a:bgClr>
            </a:patt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Aire de livraison externe principale</a:t>
              </a:r>
            </a:p>
          </p:txBody>
        </p:sp>
        <p:sp>
          <p:nvSpPr>
            <p:cNvPr id="253" name="ZoneTexte 252">
              <a:extLst>
                <a:ext uri="{FF2B5EF4-FFF2-40B4-BE49-F238E27FC236}">
                  <a16:creationId xmlns:a16="http://schemas.microsoft.com/office/drawing/2014/main" id="{D05BD7E2-DBFE-47FA-A032-B5DECE241B1C}"/>
                </a:ext>
              </a:extLst>
            </p:cNvPr>
            <p:cNvSpPr txBox="1"/>
            <p:nvPr/>
          </p:nvSpPr>
          <p:spPr>
            <a:xfrm>
              <a:off x="360000" y="5312898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ctr" anchorCtr="0">
              <a:noAutofit/>
            </a:bodyPr>
            <a:lstStyle/>
            <a:p>
              <a:pPr algn="r"/>
              <a:r>
                <a:rPr lang="fr-FR" sz="800" i="1" dirty="0"/>
                <a:t>Vers l’accès principal du site</a:t>
              </a:r>
            </a:p>
          </p:txBody>
        </p:sp>
        <p:cxnSp>
          <p:nvCxnSpPr>
            <p:cNvPr id="257" name="Connecteur droit avec flèche 256">
              <a:extLst>
                <a:ext uri="{FF2B5EF4-FFF2-40B4-BE49-F238E27FC236}">
                  <a16:creationId xmlns:a16="http://schemas.microsoft.com/office/drawing/2014/main" id="{CC293CC4-5814-4056-BD93-A418449DF058}"/>
                </a:ext>
              </a:extLst>
            </p:cNvPr>
            <p:cNvCxnSpPr>
              <a:cxnSpLocks/>
              <a:stCxn id="135" idx="1"/>
            </p:cNvCxnSpPr>
            <p:nvPr/>
          </p:nvCxnSpPr>
          <p:spPr>
            <a:xfrm flipH="1">
              <a:off x="2967550" y="5491381"/>
              <a:ext cx="361225" cy="1517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8" name="Groupe 17">
              <a:extLst>
                <a:ext uri="{FF2B5EF4-FFF2-40B4-BE49-F238E27FC236}">
                  <a16:creationId xmlns:a16="http://schemas.microsoft.com/office/drawing/2014/main" id="{672B7C04-48AA-4B27-B7B9-78FE90E7F639}"/>
                </a:ext>
              </a:extLst>
            </p:cNvPr>
            <p:cNvGrpSpPr/>
            <p:nvPr/>
          </p:nvGrpSpPr>
          <p:grpSpPr>
            <a:xfrm>
              <a:off x="4588775" y="3872344"/>
              <a:ext cx="1620069" cy="3240000"/>
              <a:chOff x="5974775" y="3336405"/>
              <a:chExt cx="1620069" cy="3240000"/>
            </a:xfrm>
          </p:grpSpPr>
          <p:grpSp>
            <p:nvGrpSpPr>
              <p:cNvPr id="11" name="Groupe 10">
                <a:extLst>
                  <a:ext uri="{FF2B5EF4-FFF2-40B4-BE49-F238E27FC236}">
                    <a16:creationId xmlns:a16="http://schemas.microsoft.com/office/drawing/2014/main" id="{533A5AD3-7928-44D0-87CE-83E7D809D79B}"/>
                  </a:ext>
                </a:extLst>
              </p:cNvPr>
              <p:cNvGrpSpPr/>
              <p:nvPr/>
            </p:nvGrpSpPr>
            <p:grpSpPr>
              <a:xfrm>
                <a:off x="7054775" y="3336405"/>
                <a:ext cx="540069" cy="3240000"/>
                <a:chOff x="5371324" y="6119820"/>
                <a:chExt cx="540069" cy="3240000"/>
              </a:xfrm>
            </p:grpSpPr>
            <p:grpSp>
              <p:nvGrpSpPr>
                <p:cNvPr id="218" name="Groupe 217">
                  <a:extLst>
                    <a:ext uri="{FF2B5EF4-FFF2-40B4-BE49-F238E27FC236}">
                      <a16:creationId xmlns:a16="http://schemas.microsoft.com/office/drawing/2014/main" id="{B4FD8762-8E66-44B7-AA42-38BADCB6ADDA}"/>
                    </a:ext>
                  </a:extLst>
                </p:cNvPr>
                <p:cNvGrpSpPr/>
                <p:nvPr/>
              </p:nvGrpSpPr>
              <p:grpSpPr>
                <a:xfrm>
                  <a:off x="5371324" y="6119820"/>
                  <a:ext cx="540000" cy="1440000"/>
                  <a:chOff x="5220000" y="2689006"/>
                  <a:chExt cx="540000" cy="1440000"/>
                </a:xfrm>
              </p:grpSpPr>
              <p:sp>
                <p:nvSpPr>
                  <p:cNvPr id="219" name="Rectangle : coins arrondis 218">
                    <a:extLst>
                      <a:ext uri="{FF2B5EF4-FFF2-40B4-BE49-F238E27FC236}">
                        <a16:creationId xmlns:a16="http://schemas.microsoft.com/office/drawing/2014/main" id="{A7EAB035-5136-4A54-807A-C4BBC943FA0D}"/>
                      </a:ext>
                    </a:extLst>
                  </p:cNvPr>
                  <p:cNvSpPr/>
                  <p:nvPr/>
                </p:nvSpPr>
                <p:spPr>
                  <a:xfrm>
                    <a:off x="5220000" y="2689006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sp>
                <p:nvSpPr>
                  <p:cNvPr id="220" name="Rectangle : coins arrondis 219">
                    <a:extLst>
                      <a:ext uri="{FF2B5EF4-FFF2-40B4-BE49-F238E27FC236}">
                        <a16:creationId xmlns:a16="http://schemas.microsoft.com/office/drawing/2014/main" id="{96EA65B6-92C8-4568-809C-CA0866188C6B}"/>
                      </a:ext>
                    </a:extLst>
                  </p:cNvPr>
                  <p:cNvSpPr/>
                  <p:nvPr/>
                </p:nvSpPr>
                <p:spPr>
                  <a:xfrm>
                    <a:off x="5220000" y="3589006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Sas de toilette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petit</a:t>
                    </a:r>
                  </a:p>
                </p:txBody>
              </p:sp>
              <p:cxnSp>
                <p:nvCxnSpPr>
                  <p:cNvPr id="221" name="Connecteur droit avec flèche 220">
                    <a:extLst>
                      <a:ext uri="{FF2B5EF4-FFF2-40B4-BE49-F238E27FC236}">
                        <a16:creationId xmlns:a16="http://schemas.microsoft.com/office/drawing/2014/main" id="{89C0A047-9953-4DB3-8649-664FE02A5CBA}"/>
                      </a:ext>
                    </a:extLst>
                  </p:cNvPr>
                  <p:cNvCxnSpPr>
                    <a:cxnSpLocks/>
                    <a:stCxn id="219" idx="2"/>
                    <a:endCxn id="220" idx="0"/>
                  </p:cNvCxnSpPr>
                  <p:nvPr/>
                </p:nvCxnSpPr>
                <p:spPr>
                  <a:xfrm>
                    <a:off x="5490000" y="3229006"/>
                    <a:ext cx="0" cy="3600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stealth"/>
                    <a:tailEnd type="stealth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222" name="Groupe 221">
                  <a:extLst>
                    <a:ext uri="{FF2B5EF4-FFF2-40B4-BE49-F238E27FC236}">
                      <a16:creationId xmlns:a16="http://schemas.microsoft.com/office/drawing/2014/main" id="{8A94204A-72E5-47F8-A717-CCDED39D9ABD}"/>
                    </a:ext>
                  </a:extLst>
                </p:cNvPr>
                <p:cNvGrpSpPr/>
                <p:nvPr/>
              </p:nvGrpSpPr>
              <p:grpSpPr>
                <a:xfrm>
                  <a:off x="5371324" y="7919820"/>
                  <a:ext cx="540069" cy="1440000"/>
                  <a:chOff x="4319931" y="2689124"/>
                  <a:chExt cx="540069" cy="1440000"/>
                </a:xfrm>
              </p:grpSpPr>
              <p:sp>
                <p:nvSpPr>
                  <p:cNvPr id="223" name="Rectangle : coins arrondis 222">
                    <a:extLst>
                      <a:ext uri="{FF2B5EF4-FFF2-40B4-BE49-F238E27FC236}">
                        <a16:creationId xmlns:a16="http://schemas.microsoft.com/office/drawing/2014/main" id="{E5A681D1-CBC6-4FE1-8CF5-B0E839EEF48E}"/>
                      </a:ext>
                    </a:extLst>
                  </p:cNvPr>
                  <p:cNvSpPr/>
                  <p:nvPr/>
                </p:nvSpPr>
                <p:spPr>
                  <a:xfrm>
                    <a:off x="4319931" y="2689124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Sas de toilette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petit</a:t>
                    </a:r>
                  </a:p>
                </p:txBody>
              </p:sp>
              <p:sp>
                <p:nvSpPr>
                  <p:cNvPr id="224" name="Rectangle : coins arrondis 223">
                    <a:extLst>
                      <a:ext uri="{FF2B5EF4-FFF2-40B4-BE49-F238E27FC236}">
                        <a16:creationId xmlns:a16="http://schemas.microsoft.com/office/drawing/2014/main" id="{D24EC2D6-78A9-4B7E-913A-6D2AD205C93B}"/>
                      </a:ext>
                    </a:extLst>
                  </p:cNvPr>
                  <p:cNvSpPr/>
                  <p:nvPr/>
                </p:nvSpPr>
                <p:spPr>
                  <a:xfrm>
                    <a:off x="4320000" y="3589124"/>
                    <a:ext cx="540000" cy="54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2"/>
                  </a:solidFill>
                  <a:ln w="19050">
                    <a:solidFill>
                      <a:schemeClr val="accent2">
                        <a:lumMod val="50000"/>
                      </a:schemeClr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Toilette standard</a:t>
                    </a:r>
                  </a:p>
                </p:txBody>
              </p:sp>
              <p:cxnSp>
                <p:nvCxnSpPr>
                  <p:cNvPr id="225" name="Connecteur droit avec flèche 224">
                    <a:extLst>
                      <a:ext uri="{FF2B5EF4-FFF2-40B4-BE49-F238E27FC236}">
                        <a16:creationId xmlns:a16="http://schemas.microsoft.com/office/drawing/2014/main" id="{98B82FC0-F7D9-46E4-B5F8-BB2B1CF7630E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4589931" y="3229124"/>
                    <a:ext cx="0" cy="369968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prstDash val="solid"/>
                    <a:headEnd type="stealth"/>
                    <a:tailEnd type="stealth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sp>
            <p:nvSpPr>
              <p:cNvPr id="247" name="Rectangle : coins arrondis 246">
                <a:extLst>
                  <a:ext uri="{FF2B5EF4-FFF2-40B4-BE49-F238E27FC236}">
                    <a16:creationId xmlns:a16="http://schemas.microsoft.com/office/drawing/2014/main" id="{97BE2DAB-2981-4DED-BEF0-5C568F21A443}"/>
                  </a:ext>
                </a:extLst>
              </p:cNvPr>
              <p:cNvSpPr/>
              <p:nvPr/>
            </p:nvSpPr>
            <p:spPr>
              <a:xfrm>
                <a:off x="5974775" y="4056405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chemeClr val="accent5"/>
              </a:solidFill>
              <a:ln w="19050" cmpd="sng">
                <a:solidFill>
                  <a:schemeClr val="accent5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Bureau </a:t>
                </a:r>
              </a:p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4 postes temporaires</a:t>
                </a:r>
              </a:p>
            </p:txBody>
          </p:sp>
        </p:grpSp>
        <p:sp>
          <p:nvSpPr>
            <p:cNvPr id="243" name="Rectangle : coins arrondis 242">
              <a:extLst>
                <a:ext uri="{FF2B5EF4-FFF2-40B4-BE49-F238E27FC236}">
                  <a16:creationId xmlns:a16="http://schemas.microsoft.com/office/drawing/2014/main" id="{9B454722-AE13-44CF-8C77-C8F221251850}"/>
                </a:ext>
              </a:extLst>
            </p:cNvPr>
            <p:cNvSpPr/>
            <p:nvPr/>
          </p:nvSpPr>
          <p:spPr>
            <a:xfrm>
              <a:off x="4678775" y="5672549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rgbClr val="85FFFF"/>
            </a:solidFill>
            <a:ln w="19050" cmpd="sng">
              <a:solidFill>
                <a:srgbClr val="00898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Matériel de ménage petit</a:t>
              </a:r>
            </a:p>
          </p:txBody>
        </p:sp>
        <p:cxnSp>
          <p:nvCxnSpPr>
            <p:cNvPr id="105" name="Connecteur droit avec flèche 104">
              <a:extLst>
                <a:ext uri="{FF2B5EF4-FFF2-40B4-BE49-F238E27FC236}">
                  <a16:creationId xmlns:a16="http://schemas.microsoft.com/office/drawing/2014/main" id="{08DAEDEB-ECD3-496A-99C5-8C0B3824C9E1}"/>
                </a:ext>
              </a:extLst>
            </p:cNvPr>
            <p:cNvCxnSpPr>
              <a:cxnSpLocks/>
              <a:stCxn id="170" idx="1"/>
              <a:endCxn id="135" idx="3"/>
            </p:cNvCxnSpPr>
            <p:nvPr/>
          </p:nvCxnSpPr>
          <p:spPr>
            <a:xfrm flipH="1">
              <a:off x="4228775" y="5490558"/>
              <a:ext cx="13681958" cy="823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4" name="Interdiction 263">
              <a:extLst>
                <a:ext uri="{FF2B5EF4-FFF2-40B4-BE49-F238E27FC236}">
                  <a16:creationId xmlns:a16="http://schemas.microsoft.com/office/drawing/2014/main" id="{16898350-9288-410B-A8F7-55B42E7BADBB}"/>
                </a:ext>
              </a:extLst>
            </p:cNvPr>
            <p:cNvSpPr/>
            <p:nvPr/>
          </p:nvSpPr>
          <p:spPr>
            <a:xfrm>
              <a:off x="3237532" y="5399698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grpSp>
          <p:nvGrpSpPr>
            <p:cNvPr id="5" name="Groupe 4">
              <a:extLst>
                <a:ext uri="{FF2B5EF4-FFF2-40B4-BE49-F238E27FC236}">
                  <a16:creationId xmlns:a16="http://schemas.microsoft.com/office/drawing/2014/main" id="{7875CF0A-664B-4FF1-8978-2C420BA0C1A2}"/>
                </a:ext>
              </a:extLst>
            </p:cNvPr>
            <p:cNvGrpSpPr/>
            <p:nvPr/>
          </p:nvGrpSpPr>
          <p:grpSpPr>
            <a:xfrm>
              <a:off x="11250000" y="3690000"/>
              <a:ext cx="6120000" cy="1800000"/>
              <a:chOff x="6568775" y="3692344"/>
              <a:chExt cx="6120000" cy="1800000"/>
            </a:xfrm>
          </p:grpSpPr>
          <p:grpSp>
            <p:nvGrpSpPr>
              <p:cNvPr id="36" name="Groupe 35">
                <a:extLst>
                  <a:ext uri="{FF2B5EF4-FFF2-40B4-BE49-F238E27FC236}">
                    <a16:creationId xmlns:a16="http://schemas.microsoft.com/office/drawing/2014/main" id="{1CFA5642-B12A-4915-BC43-8D33547219B8}"/>
                  </a:ext>
                </a:extLst>
              </p:cNvPr>
              <p:cNvGrpSpPr/>
              <p:nvPr/>
            </p:nvGrpSpPr>
            <p:grpSpPr>
              <a:xfrm>
                <a:off x="6568775" y="3692344"/>
                <a:ext cx="6120000" cy="1620000"/>
                <a:chOff x="8425200" y="2779245"/>
                <a:chExt cx="6120000" cy="1623422"/>
              </a:xfrm>
            </p:grpSpPr>
            <p:sp>
              <p:nvSpPr>
                <p:cNvPr id="263" name="Rectangle : coins arrondis 262">
                  <a:extLst>
                    <a:ext uri="{FF2B5EF4-FFF2-40B4-BE49-F238E27FC236}">
                      <a16:creationId xmlns:a16="http://schemas.microsoft.com/office/drawing/2014/main" id="{60BD8005-CE5D-4F6B-9CCF-1A6F28632D04}"/>
                    </a:ext>
                  </a:extLst>
                </p:cNvPr>
                <p:cNvSpPr/>
                <p:nvPr/>
              </p:nvSpPr>
              <p:spPr>
                <a:xfrm>
                  <a:off x="8425200" y="2779245"/>
                  <a:ext cx="6120000" cy="1623422"/>
                </a:xfrm>
                <a:prstGeom prst="roundRect">
                  <a:avLst>
                    <a:gd name="adj" fmla="val 13722"/>
                  </a:avLst>
                </a:prstGeom>
                <a:solidFill>
                  <a:schemeClr val="accent4">
                    <a:lumMod val="40000"/>
                    <a:lumOff val="60000"/>
                  </a:schemeClr>
                </a:solidFill>
                <a:ln w="19050" cmpd="sng">
                  <a:solidFill>
                    <a:schemeClr val="accent4">
                      <a:lumMod val="50000"/>
                    </a:schemeClr>
                  </a:solidFill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endParaRPr lang="fr-FR" sz="800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8" name="Rectangle : coins arrondis 127">
                  <a:extLst>
                    <a:ext uri="{FF2B5EF4-FFF2-40B4-BE49-F238E27FC236}">
                      <a16:creationId xmlns:a16="http://schemas.microsoft.com/office/drawing/2014/main" id="{8D692A4B-D967-4AE9-ABAD-1974C88FECA9}"/>
                    </a:ext>
                  </a:extLst>
                </p:cNvPr>
                <p:cNvSpPr/>
                <p:nvPr/>
              </p:nvSpPr>
              <p:spPr>
                <a:xfrm>
                  <a:off x="12385200" y="3049817"/>
                  <a:ext cx="1080000" cy="1080000"/>
                </a:xfrm>
                <a:prstGeom prst="roundRect">
                  <a:avLst>
                    <a:gd name="adj" fmla="val 16052"/>
                  </a:avLst>
                </a:prstGeom>
                <a:solidFill>
                  <a:schemeClr val="accent4"/>
                </a:solidFill>
                <a:ln w="19050" cmpd="sng"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Cuisine centrale</a:t>
                  </a:r>
                </a:p>
              </p:txBody>
            </p:sp>
            <p:sp>
              <p:nvSpPr>
                <p:cNvPr id="129" name="Rectangle : coins arrondis 128">
                  <a:extLst>
                    <a:ext uri="{FF2B5EF4-FFF2-40B4-BE49-F238E27FC236}">
                      <a16:creationId xmlns:a16="http://schemas.microsoft.com/office/drawing/2014/main" id="{FAC087C5-7694-4272-B560-C85404E82A87}"/>
                    </a:ext>
                  </a:extLst>
                </p:cNvPr>
                <p:cNvSpPr/>
                <p:nvPr/>
              </p:nvSpPr>
              <p:spPr>
                <a:xfrm>
                  <a:off x="13825200" y="3320387"/>
                  <a:ext cx="540000" cy="541141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4"/>
                </a:solidFill>
                <a:ln w="19050" cmpd="sng"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Annexe de la cuisine</a:t>
                  </a:r>
                </a:p>
              </p:txBody>
            </p:sp>
            <p:sp>
              <p:nvSpPr>
                <p:cNvPr id="236" name="Rectangle : coins arrondis 235">
                  <a:extLst>
                    <a:ext uri="{FF2B5EF4-FFF2-40B4-BE49-F238E27FC236}">
                      <a16:creationId xmlns:a16="http://schemas.microsoft.com/office/drawing/2014/main" id="{8515BDCD-3B61-44A9-B6AB-6B7BBA45DADA}"/>
                    </a:ext>
                  </a:extLst>
                </p:cNvPr>
                <p:cNvSpPr/>
                <p:nvPr/>
              </p:nvSpPr>
              <p:spPr>
                <a:xfrm>
                  <a:off x="10765200" y="2959627"/>
                  <a:ext cx="1260000" cy="1262662"/>
                </a:xfrm>
                <a:prstGeom prst="roundRect">
                  <a:avLst>
                    <a:gd name="adj" fmla="val 15837"/>
                  </a:avLst>
                </a:prstGeom>
                <a:solidFill>
                  <a:srgbClr val="85FFFF"/>
                </a:solidFill>
                <a:ln w="19050" cmpd="sng">
                  <a:solidFill>
                    <a:srgbClr val="00898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Aliments grand</a:t>
                  </a:r>
                </a:p>
              </p:txBody>
            </p:sp>
            <p:sp>
              <p:nvSpPr>
                <p:cNvPr id="237" name="Rectangle : coins arrondis 236">
                  <a:extLst>
                    <a:ext uri="{FF2B5EF4-FFF2-40B4-BE49-F238E27FC236}">
                      <a16:creationId xmlns:a16="http://schemas.microsoft.com/office/drawing/2014/main" id="{7A220C3E-BF20-4CF2-829F-7256A78AD5A9}"/>
                    </a:ext>
                  </a:extLst>
                </p:cNvPr>
                <p:cNvSpPr/>
                <p:nvPr/>
              </p:nvSpPr>
              <p:spPr>
                <a:xfrm>
                  <a:off x="8605200" y="3230196"/>
                  <a:ext cx="720000" cy="720000"/>
                </a:xfrm>
                <a:prstGeom prst="roundRect">
                  <a:avLst>
                    <a:gd name="adj" fmla="val 18726"/>
                  </a:avLst>
                </a:prstGeom>
                <a:solidFill>
                  <a:srgbClr val="85FFFF"/>
                </a:solidFill>
                <a:ln w="19050" cmpd="sng">
                  <a:solidFill>
                    <a:srgbClr val="00898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Chambre froide</a:t>
                  </a:r>
                </a:p>
              </p:txBody>
            </p:sp>
            <p:cxnSp>
              <p:nvCxnSpPr>
                <p:cNvPr id="259" name="Connecteur droit avec flèche 258">
                  <a:extLst>
                    <a:ext uri="{FF2B5EF4-FFF2-40B4-BE49-F238E27FC236}">
                      <a16:creationId xmlns:a16="http://schemas.microsoft.com/office/drawing/2014/main" id="{E5A2E6DB-2D48-4567-8153-8404EFE0AAB5}"/>
                    </a:ext>
                  </a:extLst>
                </p:cNvPr>
                <p:cNvCxnSpPr>
                  <a:cxnSpLocks/>
                  <a:stCxn id="128" idx="3"/>
                  <a:endCxn id="129" idx="1"/>
                </p:cNvCxnSpPr>
                <p:nvPr/>
              </p:nvCxnSpPr>
              <p:spPr>
                <a:xfrm>
                  <a:off x="13465200" y="3589817"/>
                  <a:ext cx="360000" cy="114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triangle"/>
                  <a:tailEnd type="diamon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33" name="Rectangle : coins arrondis 132">
                  <a:extLst>
                    <a:ext uri="{FF2B5EF4-FFF2-40B4-BE49-F238E27FC236}">
                      <a16:creationId xmlns:a16="http://schemas.microsoft.com/office/drawing/2014/main" id="{B992FC66-70BA-4BCC-B14E-07CB1904CE36}"/>
                    </a:ext>
                  </a:extLst>
                </p:cNvPr>
                <p:cNvSpPr/>
                <p:nvPr/>
              </p:nvSpPr>
              <p:spPr>
                <a:xfrm>
                  <a:off x="9685200" y="3230196"/>
                  <a:ext cx="720000" cy="720000"/>
                </a:xfrm>
                <a:prstGeom prst="roundRect">
                  <a:avLst>
                    <a:gd name="adj" fmla="val 18726"/>
                  </a:avLst>
                </a:prstGeom>
                <a:solidFill>
                  <a:srgbClr val="85FFFF"/>
                </a:solidFill>
                <a:ln w="19050" cmpd="sng">
                  <a:solidFill>
                    <a:srgbClr val="00898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Chambre froide</a:t>
                  </a:r>
                </a:p>
              </p:txBody>
            </p:sp>
            <p:sp>
              <p:nvSpPr>
                <p:cNvPr id="143" name="Rectangle : coins arrondis 142">
                  <a:extLst>
                    <a:ext uri="{FF2B5EF4-FFF2-40B4-BE49-F238E27FC236}">
                      <a16:creationId xmlns:a16="http://schemas.microsoft.com/office/drawing/2014/main" id="{42843B60-6284-4B4A-8141-882173AD3F4E}"/>
                    </a:ext>
                  </a:extLst>
                </p:cNvPr>
                <p:cNvSpPr/>
                <p:nvPr/>
              </p:nvSpPr>
              <p:spPr>
                <a:xfrm>
                  <a:off x="8515200" y="2869437"/>
                  <a:ext cx="3600000" cy="1443042"/>
                </a:xfrm>
                <a:prstGeom prst="roundRect">
                  <a:avLst>
                    <a:gd name="adj" fmla="val 12276"/>
                  </a:avLst>
                </a:prstGeom>
                <a:noFill/>
                <a:ln w="19050" cmpd="sng">
                  <a:solidFill>
                    <a:schemeClr val="accent4">
                      <a:lumMod val="50000"/>
                    </a:schemeClr>
                  </a:solidFill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endParaRPr lang="fr-FR" sz="800" dirty="0">
                    <a:solidFill>
                      <a:schemeClr val="tx1"/>
                    </a:solidFill>
                  </a:endParaRPr>
                </a:p>
              </p:txBody>
            </p:sp>
            <p:cxnSp>
              <p:nvCxnSpPr>
                <p:cNvPr id="146" name="Connecteur droit avec flèche 145">
                  <a:extLst>
                    <a:ext uri="{FF2B5EF4-FFF2-40B4-BE49-F238E27FC236}">
                      <a16:creationId xmlns:a16="http://schemas.microsoft.com/office/drawing/2014/main" id="{0343A290-ED84-4221-B7EE-A09D99E6ED2C}"/>
                    </a:ext>
                  </a:extLst>
                </p:cNvPr>
                <p:cNvCxnSpPr>
                  <a:cxnSpLocks/>
                  <a:stCxn id="237" idx="3"/>
                  <a:endCxn id="133" idx="1"/>
                </p:cNvCxnSpPr>
                <p:nvPr/>
              </p:nvCxnSpPr>
              <p:spPr>
                <a:xfrm>
                  <a:off x="9325200" y="3590195"/>
                  <a:ext cx="360000" cy="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1" name="Connecteur droit avec flèche 260">
                  <a:extLst>
                    <a:ext uri="{FF2B5EF4-FFF2-40B4-BE49-F238E27FC236}">
                      <a16:creationId xmlns:a16="http://schemas.microsoft.com/office/drawing/2014/main" id="{F8E77B52-0AC5-4450-97F9-B26ABE16BB6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2115200" y="3597376"/>
                  <a:ext cx="270023" cy="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diamon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57" name="Connecteur droit avec flèche 156">
                <a:extLst>
                  <a:ext uri="{FF2B5EF4-FFF2-40B4-BE49-F238E27FC236}">
                    <a16:creationId xmlns:a16="http://schemas.microsoft.com/office/drawing/2014/main" id="{E5C7644B-730B-4B0A-93D7-A1826913336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1068775" y="5042344"/>
                <a:ext cx="0" cy="45000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diamond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56" name="Connecteur droit avec flèche 155">
                <a:extLst>
                  <a:ext uri="{FF2B5EF4-FFF2-40B4-BE49-F238E27FC236}">
                    <a16:creationId xmlns:a16="http://schemas.microsoft.com/office/drawing/2014/main" id="{CE31334C-E004-43AD-BDEA-A675684BFBE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458775" y="5222344"/>
                <a:ext cx="0" cy="27000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stealt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165" name="Connecteur droit avec flèche 164">
              <a:extLst>
                <a:ext uri="{FF2B5EF4-FFF2-40B4-BE49-F238E27FC236}">
                  <a16:creationId xmlns:a16="http://schemas.microsoft.com/office/drawing/2014/main" id="{8BDB7D07-EFF7-4C2C-A5B0-C6F58D9855E3}"/>
                </a:ext>
              </a:extLst>
            </p:cNvPr>
            <p:cNvCxnSpPr>
              <a:cxnSpLocks/>
            </p:cNvCxnSpPr>
            <p:nvPr/>
          </p:nvCxnSpPr>
          <p:spPr>
            <a:xfrm>
              <a:off x="4948775" y="5312344"/>
              <a:ext cx="0" cy="18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3" name="Connecteur droit avec flèche 272">
              <a:extLst>
                <a:ext uri="{FF2B5EF4-FFF2-40B4-BE49-F238E27FC236}">
                  <a16:creationId xmlns:a16="http://schemas.microsoft.com/office/drawing/2014/main" id="{A407BDAD-75AE-42F5-9A1F-6A0ABC82521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250000" y="6213340"/>
              <a:ext cx="0" cy="396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" name="Groupe 6">
              <a:extLst>
                <a:ext uri="{FF2B5EF4-FFF2-40B4-BE49-F238E27FC236}">
                  <a16:creationId xmlns:a16="http://schemas.microsoft.com/office/drawing/2014/main" id="{9FEB44B8-D009-436A-8439-B494D205985D}"/>
                </a:ext>
              </a:extLst>
            </p:cNvPr>
            <p:cNvGrpSpPr/>
            <p:nvPr/>
          </p:nvGrpSpPr>
          <p:grpSpPr>
            <a:xfrm>
              <a:off x="6568775" y="3511191"/>
              <a:ext cx="4320000" cy="1979985"/>
              <a:chOff x="6568775" y="5672344"/>
              <a:chExt cx="4320000" cy="1979985"/>
            </a:xfrm>
          </p:grpSpPr>
          <p:grpSp>
            <p:nvGrpSpPr>
              <p:cNvPr id="6" name="Groupe 5">
                <a:extLst>
                  <a:ext uri="{FF2B5EF4-FFF2-40B4-BE49-F238E27FC236}">
                    <a16:creationId xmlns:a16="http://schemas.microsoft.com/office/drawing/2014/main" id="{B62D6314-B5F4-4B29-A3B7-C6746D99FA68}"/>
                  </a:ext>
                </a:extLst>
              </p:cNvPr>
              <p:cNvGrpSpPr/>
              <p:nvPr/>
            </p:nvGrpSpPr>
            <p:grpSpPr>
              <a:xfrm>
                <a:off x="6568775" y="5672344"/>
                <a:ext cx="4320000" cy="1799985"/>
                <a:chOff x="8730000" y="3200895"/>
                <a:chExt cx="4320000" cy="1799985"/>
              </a:xfrm>
            </p:grpSpPr>
            <p:sp>
              <p:nvSpPr>
                <p:cNvPr id="101" name="Rectangle : coins arrondis 100">
                  <a:extLst>
                    <a:ext uri="{FF2B5EF4-FFF2-40B4-BE49-F238E27FC236}">
                      <a16:creationId xmlns:a16="http://schemas.microsoft.com/office/drawing/2014/main" id="{6BA229E5-FBD6-493C-9CC9-763DDE1745D0}"/>
                    </a:ext>
                  </a:extLst>
                </p:cNvPr>
                <p:cNvSpPr/>
                <p:nvPr/>
              </p:nvSpPr>
              <p:spPr>
                <a:xfrm>
                  <a:off x="8730000" y="3200895"/>
                  <a:ext cx="4320000" cy="1799985"/>
                </a:xfrm>
                <a:prstGeom prst="roundRect">
                  <a:avLst>
                    <a:gd name="adj" fmla="val 11846"/>
                  </a:avLst>
                </a:prstGeom>
                <a:solidFill>
                  <a:srgbClr val="D5FFFF"/>
                </a:solidFill>
                <a:ln w="19050" cmpd="sng">
                  <a:solidFill>
                    <a:srgbClr val="008986"/>
                  </a:solidFill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endParaRPr lang="fr-FR" sz="800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21" name="Rectangle : coins arrondis 120">
                  <a:extLst>
                    <a:ext uri="{FF2B5EF4-FFF2-40B4-BE49-F238E27FC236}">
                      <a16:creationId xmlns:a16="http://schemas.microsoft.com/office/drawing/2014/main" id="{6A05CB28-0EDF-45BC-B39B-775FE48D449E}"/>
                    </a:ext>
                  </a:extLst>
                </p:cNvPr>
                <p:cNvSpPr/>
                <p:nvPr/>
              </p:nvSpPr>
              <p:spPr>
                <a:xfrm>
                  <a:off x="8910000" y="3380895"/>
                  <a:ext cx="1440000" cy="1440000"/>
                </a:xfrm>
                <a:prstGeom prst="roundRect">
                  <a:avLst>
                    <a:gd name="adj" fmla="val 14764"/>
                  </a:avLst>
                </a:prstGeom>
                <a:solidFill>
                  <a:srgbClr val="85FFFF"/>
                </a:solidFill>
                <a:ln w="19050" cmpd="sng">
                  <a:solidFill>
                    <a:srgbClr val="00898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Litière propre grand</a:t>
                  </a:r>
                </a:p>
              </p:txBody>
            </p:sp>
            <p:sp>
              <p:nvSpPr>
                <p:cNvPr id="122" name="Rectangle : coins arrondis 121">
                  <a:extLst>
                    <a:ext uri="{FF2B5EF4-FFF2-40B4-BE49-F238E27FC236}">
                      <a16:creationId xmlns:a16="http://schemas.microsoft.com/office/drawing/2014/main" id="{66ADD922-9A48-4623-8D8D-2B62AC481144}"/>
                    </a:ext>
                  </a:extLst>
                </p:cNvPr>
                <p:cNvSpPr/>
                <p:nvPr/>
              </p:nvSpPr>
              <p:spPr>
                <a:xfrm>
                  <a:off x="11791225" y="3734571"/>
                  <a:ext cx="1080000" cy="1080000"/>
                </a:xfrm>
                <a:prstGeom prst="roundRect">
                  <a:avLst>
                    <a:gd name="adj" fmla="val 19394"/>
                  </a:avLst>
                </a:prstGeom>
                <a:solidFill>
                  <a:srgbClr val="85FFFF"/>
                </a:solidFill>
                <a:ln w="19050" cmpd="sng">
                  <a:solidFill>
                    <a:srgbClr val="00898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Matériel de zootechnie grand</a:t>
                  </a:r>
                </a:p>
              </p:txBody>
            </p:sp>
            <p:sp>
              <p:nvSpPr>
                <p:cNvPr id="127" name="Rectangle : coins arrondis 126">
                  <a:extLst>
                    <a:ext uri="{FF2B5EF4-FFF2-40B4-BE49-F238E27FC236}">
                      <a16:creationId xmlns:a16="http://schemas.microsoft.com/office/drawing/2014/main" id="{2520B0E2-FF33-4DE3-AB13-EC80C9CF37BC}"/>
                    </a:ext>
                  </a:extLst>
                </p:cNvPr>
                <p:cNvSpPr/>
                <p:nvPr/>
              </p:nvSpPr>
              <p:spPr>
                <a:xfrm>
                  <a:off x="10710000" y="4096980"/>
                  <a:ext cx="720000" cy="720000"/>
                </a:xfrm>
                <a:prstGeom prst="roundRect">
                  <a:avLst>
                    <a:gd name="adj" fmla="val 19394"/>
                  </a:avLst>
                </a:prstGeom>
                <a:solidFill>
                  <a:srgbClr val="85FFFF"/>
                </a:solidFill>
                <a:ln w="19050" cmpd="sng">
                  <a:solidFill>
                    <a:srgbClr val="00898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Produits chimiques</a:t>
                  </a:r>
                </a:p>
              </p:txBody>
            </p:sp>
          </p:grpSp>
          <p:sp>
            <p:nvSpPr>
              <p:cNvPr id="246" name="Interdiction 245">
                <a:extLst>
                  <a:ext uri="{FF2B5EF4-FFF2-40B4-BE49-F238E27FC236}">
                    <a16:creationId xmlns:a16="http://schemas.microsoft.com/office/drawing/2014/main" id="{3C219BC9-9D0A-4A45-BE03-44EFC70C0EEB}"/>
                  </a:ext>
                </a:extLst>
              </p:cNvPr>
              <p:cNvSpPr/>
              <p:nvPr/>
            </p:nvSpPr>
            <p:spPr>
              <a:xfrm>
                <a:off x="8818774" y="7193152"/>
                <a:ext cx="180000" cy="180000"/>
              </a:xfrm>
              <a:prstGeom prst="noSmoking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37" name="Connecteur droit avec flèche 136">
                <a:extLst>
                  <a:ext uri="{FF2B5EF4-FFF2-40B4-BE49-F238E27FC236}">
                    <a16:creationId xmlns:a16="http://schemas.microsoft.com/office/drawing/2014/main" id="{1F058168-EE98-4602-A634-D4E302DB4201}"/>
                  </a:ext>
                </a:extLst>
              </p:cNvPr>
              <p:cNvCxnSpPr>
                <a:cxnSpLocks/>
                <a:stCxn id="101" idx="2"/>
              </p:cNvCxnSpPr>
              <p:nvPr/>
            </p:nvCxnSpPr>
            <p:spPr>
              <a:xfrm>
                <a:off x="8728775" y="7472329"/>
                <a:ext cx="0" cy="180000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stealt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4" name="Groupe 3">
              <a:extLst>
                <a:ext uri="{FF2B5EF4-FFF2-40B4-BE49-F238E27FC236}">
                  <a16:creationId xmlns:a16="http://schemas.microsoft.com/office/drawing/2014/main" id="{27B9B6C4-5F21-4E31-80F3-62D68CA2D81E}"/>
                </a:ext>
              </a:extLst>
            </p:cNvPr>
            <p:cNvGrpSpPr/>
            <p:nvPr/>
          </p:nvGrpSpPr>
          <p:grpSpPr>
            <a:xfrm rot="10800000">
              <a:off x="7110001" y="5671379"/>
              <a:ext cx="3241225" cy="4498621"/>
              <a:chOff x="13048775" y="814721"/>
              <a:chExt cx="3241225" cy="4498621"/>
            </a:xfrm>
          </p:grpSpPr>
          <p:sp>
            <p:nvSpPr>
              <p:cNvPr id="126" name="Rectangle : avec coins supérieurs arrondis 125">
                <a:extLst>
                  <a:ext uri="{FF2B5EF4-FFF2-40B4-BE49-F238E27FC236}">
                    <a16:creationId xmlns:a16="http://schemas.microsoft.com/office/drawing/2014/main" id="{7EC1A61A-838C-4EA4-B206-185FBD8E1F18}"/>
                  </a:ext>
                </a:extLst>
              </p:cNvPr>
              <p:cNvSpPr/>
              <p:nvPr/>
            </p:nvSpPr>
            <p:spPr>
              <a:xfrm rot="10800000">
                <a:off x="13050000" y="2613760"/>
                <a:ext cx="3240000" cy="2699581"/>
              </a:xfrm>
              <a:prstGeom prst="round2SameRect">
                <a:avLst>
                  <a:gd name="adj1" fmla="val 9259"/>
                  <a:gd name="adj2" fmla="val 9140"/>
                </a:avLst>
              </a:prstGeom>
              <a:solidFill>
                <a:srgbClr val="D5FFFF"/>
              </a:solid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dirty="0"/>
              </a:p>
            </p:txBody>
          </p:sp>
          <p:sp>
            <p:nvSpPr>
              <p:cNvPr id="337" name="Rectangle : coins arrondis 336">
                <a:extLst>
                  <a:ext uri="{FF2B5EF4-FFF2-40B4-BE49-F238E27FC236}">
                    <a16:creationId xmlns:a16="http://schemas.microsoft.com/office/drawing/2014/main" id="{EEA5AC24-E9CE-42E9-85BB-1F024585614A}"/>
                  </a:ext>
                </a:extLst>
              </p:cNvPr>
              <p:cNvSpPr/>
              <p:nvPr/>
            </p:nvSpPr>
            <p:spPr>
              <a:xfrm>
                <a:off x="13048775" y="2616371"/>
                <a:ext cx="3240000" cy="2696971"/>
              </a:xfrm>
              <a:prstGeom prst="roundRect">
                <a:avLst>
                  <a:gd name="adj" fmla="val 8554"/>
                </a:avLst>
              </a:prstGeom>
              <a:noFill/>
              <a:ln w="19050" cmpd="sng">
                <a:solidFill>
                  <a:srgbClr val="008986"/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endParaRPr lang="fr-FR" sz="8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38" name="Rectangle : coins arrondis 237">
                <a:extLst>
                  <a:ext uri="{FF2B5EF4-FFF2-40B4-BE49-F238E27FC236}">
                    <a16:creationId xmlns:a16="http://schemas.microsoft.com/office/drawing/2014/main" id="{D18C3FC2-D174-4525-9E94-5784EA21576E}"/>
                  </a:ext>
                </a:extLst>
              </p:cNvPr>
              <p:cNvSpPr/>
              <p:nvPr/>
            </p:nvSpPr>
            <p:spPr>
              <a:xfrm rot="10800000">
                <a:off x="13231225" y="4053340"/>
                <a:ext cx="900000" cy="900000"/>
              </a:xfrm>
              <a:prstGeom prst="roundRect">
                <a:avLst>
                  <a:gd name="adj" fmla="val 17962"/>
                </a:avLst>
              </a:prstGeom>
              <a:solidFill>
                <a:srgbClr val="85FFFF"/>
              </a:solidFill>
              <a:ln w="19050" cmpd="sng">
                <a:solidFill>
                  <a:srgbClr val="00898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Déchets courants grand</a:t>
                </a:r>
              </a:p>
            </p:txBody>
          </p:sp>
          <p:sp>
            <p:nvSpPr>
              <p:cNvPr id="241" name="Rectangle : coins arrondis 240">
                <a:extLst>
                  <a:ext uri="{FF2B5EF4-FFF2-40B4-BE49-F238E27FC236}">
                    <a16:creationId xmlns:a16="http://schemas.microsoft.com/office/drawing/2014/main" id="{19FC1CFA-7CF9-4072-B65F-3C6F3F101573}"/>
                  </a:ext>
                </a:extLst>
              </p:cNvPr>
              <p:cNvSpPr/>
              <p:nvPr/>
            </p:nvSpPr>
            <p:spPr>
              <a:xfrm rot="10800000">
                <a:off x="14850000" y="3873340"/>
                <a:ext cx="1260000" cy="1260000"/>
              </a:xfrm>
              <a:prstGeom prst="roundRect">
                <a:avLst>
                  <a:gd name="adj" fmla="val 17198"/>
                </a:avLst>
              </a:prstGeom>
              <a:solidFill>
                <a:srgbClr val="85FFFF"/>
              </a:solidFill>
              <a:ln w="19050" cmpd="sng">
                <a:solidFill>
                  <a:srgbClr val="00898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Litière sale grand</a:t>
                </a:r>
              </a:p>
            </p:txBody>
          </p:sp>
          <p:sp>
            <p:nvSpPr>
              <p:cNvPr id="244" name="Rectangle : coins arrondis 243">
                <a:extLst>
                  <a:ext uri="{FF2B5EF4-FFF2-40B4-BE49-F238E27FC236}">
                    <a16:creationId xmlns:a16="http://schemas.microsoft.com/office/drawing/2014/main" id="{412FB3D0-392C-4BDA-AFCC-B9D22E16E5E9}"/>
                  </a:ext>
                </a:extLst>
              </p:cNvPr>
              <p:cNvSpPr/>
              <p:nvPr/>
            </p:nvSpPr>
            <p:spPr>
              <a:xfrm rot="10800000">
                <a:off x="13230000" y="2793340"/>
                <a:ext cx="900000" cy="900000"/>
              </a:xfrm>
              <a:prstGeom prst="roundRect">
                <a:avLst>
                  <a:gd name="adj" fmla="val 24073"/>
                </a:avLst>
              </a:prstGeom>
              <a:solidFill>
                <a:srgbClr val="85FFFF"/>
              </a:solidFill>
              <a:ln w="19050" cmpd="sng">
                <a:solidFill>
                  <a:srgbClr val="00898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Déchets recyclables grand </a:t>
                </a:r>
              </a:p>
            </p:txBody>
          </p:sp>
          <p:sp>
            <p:nvSpPr>
              <p:cNvPr id="245" name="Rectangle : coins arrondis 244">
                <a:extLst>
                  <a:ext uri="{FF2B5EF4-FFF2-40B4-BE49-F238E27FC236}">
                    <a16:creationId xmlns:a16="http://schemas.microsoft.com/office/drawing/2014/main" id="{BFC52AC9-708D-411F-853B-58E68AFB87B3}"/>
                  </a:ext>
                </a:extLst>
              </p:cNvPr>
              <p:cNvSpPr/>
              <p:nvPr/>
            </p:nvSpPr>
            <p:spPr>
              <a:xfrm rot="10800000">
                <a:off x="15390000" y="2793340"/>
                <a:ext cx="720000" cy="720000"/>
              </a:xfrm>
              <a:prstGeom prst="roundRect">
                <a:avLst>
                  <a:gd name="adj" fmla="val 24073"/>
                </a:avLst>
              </a:prstGeom>
              <a:solidFill>
                <a:srgbClr val="85FFFF"/>
              </a:solidFill>
              <a:ln w="19050" cmpd="sng">
                <a:solidFill>
                  <a:srgbClr val="00898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Déchets à risques grand</a:t>
                </a:r>
              </a:p>
            </p:txBody>
          </p:sp>
          <p:cxnSp>
            <p:nvCxnSpPr>
              <p:cNvPr id="113" name="Connecteur droit avec flèche 112">
                <a:extLst>
                  <a:ext uri="{FF2B5EF4-FFF2-40B4-BE49-F238E27FC236}">
                    <a16:creationId xmlns:a16="http://schemas.microsoft.com/office/drawing/2014/main" id="{0D170902-A4FF-474B-B1B1-300E1C4AFCBB}"/>
                  </a:ext>
                </a:extLst>
              </p:cNvPr>
              <p:cNvCxnSpPr>
                <a:cxnSpLocks/>
              </p:cNvCxnSpPr>
              <p:nvPr/>
            </p:nvCxnSpPr>
            <p:spPr>
              <a:xfrm rot="10800000" flipV="1">
                <a:off x="14760000" y="814721"/>
                <a:ext cx="0" cy="1979997"/>
              </a:xfrm>
              <a:prstGeom prst="straightConnector1">
                <a:avLst/>
              </a:prstGeom>
              <a:ln w="19050" cmpd="sng">
                <a:solidFill>
                  <a:schemeClr val="tx1"/>
                </a:solidFill>
                <a:prstDash val="sysDash"/>
                <a:headEnd type="non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3" name="Rectangle : coins arrondis 102">
                <a:extLst>
                  <a:ext uri="{FF2B5EF4-FFF2-40B4-BE49-F238E27FC236}">
                    <a16:creationId xmlns:a16="http://schemas.microsoft.com/office/drawing/2014/main" id="{5D51AC8C-FD47-415F-9084-8D40167DD460}"/>
                  </a:ext>
                </a:extLst>
              </p:cNvPr>
              <p:cNvSpPr/>
              <p:nvPr/>
            </p:nvSpPr>
            <p:spPr>
              <a:xfrm rot="10800000">
                <a:off x="14490000" y="2793340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3"/>
              </a:solidFill>
              <a:ln w="19050" cmpd="sng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Sas d’accès petit</a:t>
                </a:r>
              </a:p>
            </p:txBody>
          </p:sp>
          <p:sp>
            <p:nvSpPr>
              <p:cNvPr id="136" name="Interdiction 135">
                <a:extLst>
                  <a:ext uri="{FF2B5EF4-FFF2-40B4-BE49-F238E27FC236}">
                    <a16:creationId xmlns:a16="http://schemas.microsoft.com/office/drawing/2014/main" id="{91A69B5E-6FED-408D-B3AA-AF5DC1E289E5}"/>
                  </a:ext>
                </a:extLst>
              </p:cNvPr>
              <p:cNvSpPr/>
              <p:nvPr/>
            </p:nvSpPr>
            <p:spPr>
              <a:xfrm>
                <a:off x="14670000" y="2702339"/>
                <a:ext cx="180000" cy="180000"/>
              </a:xfrm>
              <a:prstGeom prst="noSmoking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</p:grpSp>
        <p:cxnSp>
          <p:nvCxnSpPr>
            <p:cNvPr id="158" name="Connecteur droit avec flèche 157">
              <a:extLst>
                <a:ext uri="{FF2B5EF4-FFF2-40B4-BE49-F238E27FC236}">
                  <a16:creationId xmlns:a16="http://schemas.microsoft.com/office/drawing/2014/main" id="{5432FD52-42FE-4D4F-B8FE-77A2D1EF9F1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2248032" y="10170000"/>
              <a:ext cx="17279601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2" name="Flèche : double flèche horizontale 251">
              <a:extLst>
                <a:ext uri="{FF2B5EF4-FFF2-40B4-BE49-F238E27FC236}">
                  <a16:creationId xmlns:a16="http://schemas.microsoft.com/office/drawing/2014/main" id="{365F7A3D-4D63-454C-B0C7-8E30C9DF6E51}"/>
                </a:ext>
              </a:extLst>
            </p:cNvPr>
            <p:cNvSpPr/>
            <p:nvPr/>
          </p:nvSpPr>
          <p:spPr>
            <a:xfrm>
              <a:off x="1167542" y="5402898"/>
              <a:ext cx="360000" cy="180000"/>
            </a:xfrm>
            <a:prstGeom prst="leftRightArrow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/>
            </a:p>
          </p:txBody>
        </p:sp>
        <p:cxnSp>
          <p:nvCxnSpPr>
            <p:cNvPr id="193" name="Connecteur droit avec flèche 192">
              <a:extLst>
                <a:ext uri="{FF2B5EF4-FFF2-40B4-BE49-F238E27FC236}">
                  <a16:creationId xmlns:a16="http://schemas.microsoft.com/office/drawing/2014/main" id="{14BEEDB5-E12D-4061-AD80-4B6850CB981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9527633" y="6212660"/>
              <a:ext cx="0" cy="396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Connecteur droit avec flèche 172">
              <a:extLst>
                <a:ext uri="{FF2B5EF4-FFF2-40B4-BE49-F238E27FC236}">
                  <a16:creationId xmlns:a16="http://schemas.microsoft.com/office/drawing/2014/main" id="{B4975851-D561-4A33-B256-08ADF9F9701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9530000" y="1979999"/>
              <a:ext cx="0" cy="279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5" name="Rectangle : avec coins supérieurs arrondis 74">
              <a:extLst>
                <a:ext uri="{FF2B5EF4-FFF2-40B4-BE49-F238E27FC236}">
                  <a16:creationId xmlns:a16="http://schemas.microsoft.com/office/drawing/2014/main" id="{8653C02F-EA6C-4265-A3FF-B40680D6AF40}"/>
                </a:ext>
              </a:extLst>
            </p:cNvPr>
            <p:cNvSpPr/>
            <p:nvPr/>
          </p:nvSpPr>
          <p:spPr>
            <a:xfrm>
              <a:off x="11700000" y="5671224"/>
              <a:ext cx="5038615" cy="2888994"/>
            </a:xfrm>
            <a:prstGeom prst="round2SameRect">
              <a:avLst>
                <a:gd name="adj1" fmla="val 12081"/>
                <a:gd name="adj2" fmla="val 0"/>
              </a:avLst>
            </a:prstGeom>
            <a:solidFill>
              <a:schemeClr val="accent4">
                <a:lumMod val="40000"/>
                <a:lumOff val="60000"/>
              </a:schemeClr>
            </a:solidFill>
            <a:ln w="19050">
              <a:noFill/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 dirty="0"/>
            </a:p>
          </p:txBody>
        </p:sp>
        <p:grpSp>
          <p:nvGrpSpPr>
            <p:cNvPr id="24" name="Groupe 23">
              <a:extLst>
                <a:ext uri="{FF2B5EF4-FFF2-40B4-BE49-F238E27FC236}">
                  <a16:creationId xmlns:a16="http://schemas.microsoft.com/office/drawing/2014/main" id="{229386C8-BA57-410D-A60B-8BD19A4B631C}"/>
                </a:ext>
              </a:extLst>
            </p:cNvPr>
            <p:cNvGrpSpPr/>
            <p:nvPr/>
          </p:nvGrpSpPr>
          <p:grpSpPr>
            <a:xfrm>
              <a:off x="11699999" y="8551224"/>
              <a:ext cx="5038537" cy="1440000"/>
              <a:chOff x="11706716" y="7860945"/>
              <a:chExt cx="5038537" cy="1440000"/>
            </a:xfrm>
          </p:grpSpPr>
          <p:sp>
            <p:nvSpPr>
              <p:cNvPr id="180" name="Rectangle : avec coins supérieurs arrondis 179">
                <a:extLst>
                  <a:ext uri="{FF2B5EF4-FFF2-40B4-BE49-F238E27FC236}">
                    <a16:creationId xmlns:a16="http://schemas.microsoft.com/office/drawing/2014/main" id="{0039FADC-126D-48CF-AED1-16C83AE2B56D}"/>
                  </a:ext>
                </a:extLst>
              </p:cNvPr>
              <p:cNvSpPr/>
              <p:nvPr/>
            </p:nvSpPr>
            <p:spPr>
              <a:xfrm rot="10800000">
                <a:off x="11706716" y="7860945"/>
                <a:ext cx="5038537" cy="1440000"/>
              </a:xfrm>
              <a:prstGeom prst="round2SameRect">
                <a:avLst>
                  <a:gd name="adj1" fmla="val 15680"/>
                  <a:gd name="adj2" fmla="val 0"/>
                </a:avLst>
              </a:prstGeom>
              <a:pattFill prst="pct10">
                <a:fgClr>
                  <a:schemeClr val="accent4">
                    <a:lumMod val="50000"/>
                  </a:schemeClr>
                </a:fgClr>
                <a:bgClr>
                  <a:schemeClr val="accent4">
                    <a:lumMod val="40000"/>
                    <a:lumOff val="60000"/>
                  </a:schemeClr>
                </a:bgClr>
              </a:patt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fr-FR" dirty="0"/>
              </a:p>
            </p:txBody>
          </p:sp>
          <p:grpSp>
            <p:nvGrpSpPr>
              <p:cNvPr id="30" name="Groupe 29">
                <a:extLst>
                  <a:ext uri="{FF2B5EF4-FFF2-40B4-BE49-F238E27FC236}">
                    <a16:creationId xmlns:a16="http://schemas.microsoft.com/office/drawing/2014/main" id="{0AE92FB4-08D4-4230-8611-F499A45F5C84}"/>
                  </a:ext>
                </a:extLst>
              </p:cNvPr>
              <p:cNvGrpSpPr/>
              <p:nvPr/>
            </p:nvGrpSpPr>
            <p:grpSpPr>
              <a:xfrm>
                <a:off x="11796719" y="8035569"/>
                <a:ext cx="3690000" cy="1080001"/>
                <a:chOff x="11340000" y="8281554"/>
                <a:chExt cx="3690000" cy="1080001"/>
              </a:xfrm>
            </p:grpSpPr>
            <p:sp>
              <p:nvSpPr>
                <p:cNvPr id="110" name="Rectangle : coins arrondis 109">
                  <a:extLst>
                    <a:ext uri="{FF2B5EF4-FFF2-40B4-BE49-F238E27FC236}">
                      <a16:creationId xmlns:a16="http://schemas.microsoft.com/office/drawing/2014/main" id="{3AE1B9BA-95C5-4826-8B51-E429CCC6C4FC}"/>
                    </a:ext>
                  </a:extLst>
                </p:cNvPr>
                <p:cNvSpPr/>
                <p:nvPr/>
              </p:nvSpPr>
              <p:spPr>
                <a:xfrm>
                  <a:off x="12689873" y="8371349"/>
                  <a:ext cx="900000" cy="900000"/>
                </a:xfrm>
                <a:prstGeom prst="roundRect">
                  <a:avLst>
                    <a:gd name="adj" fmla="val 24073"/>
                  </a:avLst>
                </a:prstGeom>
                <a:pattFill prst="ltUpDiag">
                  <a:fgClr>
                    <a:srgbClr val="008986"/>
                  </a:fgClr>
                  <a:bgClr>
                    <a:srgbClr val="66FFFF"/>
                  </a:bgClr>
                </a:pattFill>
                <a:ln w="19050" cmpd="sng">
                  <a:solidFill>
                    <a:srgbClr val="00898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Outillage de maintenance extérieur</a:t>
                  </a:r>
                </a:p>
              </p:txBody>
            </p:sp>
            <p:sp>
              <p:nvSpPr>
                <p:cNvPr id="132" name="Rectangle : coins arrondis 131">
                  <a:extLst>
                    <a:ext uri="{FF2B5EF4-FFF2-40B4-BE49-F238E27FC236}">
                      <a16:creationId xmlns:a16="http://schemas.microsoft.com/office/drawing/2014/main" id="{1CE9FE1D-EE52-4D05-9795-B070C2BAF539}"/>
                    </a:ext>
                  </a:extLst>
                </p:cNvPr>
                <p:cNvSpPr/>
                <p:nvPr/>
              </p:nvSpPr>
              <p:spPr>
                <a:xfrm>
                  <a:off x="13950000" y="8281555"/>
                  <a:ext cx="1080000" cy="1080000"/>
                </a:xfrm>
                <a:prstGeom prst="roundRect">
                  <a:avLst>
                    <a:gd name="adj" fmla="val 24073"/>
                  </a:avLst>
                </a:prstGeom>
                <a:pattFill prst="ltUpDiag">
                  <a:fgClr>
                    <a:schemeClr val="accent4">
                      <a:lumMod val="50000"/>
                    </a:schemeClr>
                  </a:fgClr>
                  <a:bgClr>
                    <a:schemeClr val="accent4"/>
                  </a:bgClr>
                </a:pattFill>
                <a:ln w="19050" cmpd="sng">
                  <a:solidFill>
                    <a:schemeClr val="accent4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Plateforme de maintenance</a:t>
                  </a:r>
                </a:p>
              </p:txBody>
            </p:sp>
            <p:cxnSp>
              <p:nvCxnSpPr>
                <p:cNvPr id="114" name="Connecteur droit avec flèche 113">
                  <a:extLst>
                    <a:ext uri="{FF2B5EF4-FFF2-40B4-BE49-F238E27FC236}">
                      <a16:creationId xmlns:a16="http://schemas.microsoft.com/office/drawing/2014/main" id="{AE995ED3-2972-49CC-8A4E-E086D87207C0}"/>
                    </a:ext>
                  </a:extLst>
                </p:cNvPr>
                <p:cNvCxnSpPr>
                  <a:cxnSpLocks/>
                  <a:endCxn id="132" idx="1"/>
                </p:cNvCxnSpPr>
                <p:nvPr/>
              </p:nvCxnSpPr>
              <p:spPr>
                <a:xfrm>
                  <a:off x="13678775" y="8821555"/>
                  <a:ext cx="271225" cy="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11" name="Rectangle : coins arrondis 110">
                  <a:extLst>
                    <a:ext uri="{FF2B5EF4-FFF2-40B4-BE49-F238E27FC236}">
                      <a16:creationId xmlns:a16="http://schemas.microsoft.com/office/drawing/2014/main" id="{86BF057E-6666-42B3-8C6C-53E9D23BBFCB}"/>
                    </a:ext>
                  </a:extLst>
                </p:cNvPr>
                <p:cNvSpPr/>
                <p:nvPr/>
              </p:nvSpPr>
              <p:spPr>
                <a:xfrm>
                  <a:off x="11429873" y="8371349"/>
                  <a:ext cx="900000" cy="900000"/>
                </a:xfrm>
                <a:prstGeom prst="roundRect">
                  <a:avLst>
                    <a:gd name="adj" fmla="val 24073"/>
                  </a:avLst>
                </a:prstGeom>
                <a:pattFill prst="ltUpDiag">
                  <a:fgClr>
                    <a:srgbClr val="008986"/>
                  </a:fgClr>
                  <a:bgClr>
                    <a:srgbClr val="66FFFF"/>
                  </a:bgClr>
                </a:pattFill>
                <a:ln w="19050" cmpd="sng">
                  <a:solidFill>
                    <a:srgbClr val="008986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Fournitures de maintenance extérieur</a:t>
                  </a:r>
                </a:p>
              </p:txBody>
            </p:sp>
            <p:sp>
              <p:nvSpPr>
                <p:cNvPr id="112" name="Rectangle : coins arrondis 111">
                  <a:extLst>
                    <a:ext uri="{FF2B5EF4-FFF2-40B4-BE49-F238E27FC236}">
                      <a16:creationId xmlns:a16="http://schemas.microsoft.com/office/drawing/2014/main" id="{93B28744-E38A-4132-A371-A1B0BE68B81A}"/>
                    </a:ext>
                  </a:extLst>
                </p:cNvPr>
                <p:cNvSpPr/>
                <p:nvPr/>
              </p:nvSpPr>
              <p:spPr>
                <a:xfrm>
                  <a:off x="11340000" y="8281554"/>
                  <a:ext cx="2340000" cy="1080000"/>
                </a:xfrm>
                <a:prstGeom prst="roundRect">
                  <a:avLst>
                    <a:gd name="adj" fmla="val 12276"/>
                  </a:avLst>
                </a:prstGeom>
                <a:noFill/>
                <a:ln w="19050" cmpd="sng">
                  <a:solidFill>
                    <a:schemeClr val="accent4">
                      <a:lumMod val="50000"/>
                    </a:schemeClr>
                  </a:solidFill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endParaRPr lang="fr-FR" sz="800" dirty="0">
                    <a:solidFill>
                      <a:schemeClr val="tx1"/>
                    </a:solidFill>
                  </a:endParaRPr>
                </a:p>
              </p:txBody>
            </p:sp>
          </p:grpSp>
        </p:grpSp>
        <p:cxnSp>
          <p:nvCxnSpPr>
            <p:cNvPr id="148" name="Connecteur droit avec flèche 147">
              <a:extLst>
                <a:ext uri="{FF2B5EF4-FFF2-40B4-BE49-F238E27FC236}">
                  <a16:creationId xmlns:a16="http://schemas.microsoft.com/office/drawing/2014/main" id="{9FAA4C88-D0A9-4CCE-B48F-2968BCBD2256}"/>
                </a:ext>
              </a:extLst>
            </p:cNvPr>
            <p:cNvCxnSpPr>
              <a:cxnSpLocks/>
              <a:stCxn id="131" idx="2"/>
              <a:endCxn id="132" idx="0"/>
            </p:cNvCxnSpPr>
            <p:nvPr/>
          </p:nvCxnSpPr>
          <p:spPr>
            <a:xfrm>
              <a:off x="14940000" y="6930000"/>
              <a:ext cx="2" cy="1795849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1" name="Rectangle : coins arrondis 130">
              <a:extLst>
                <a:ext uri="{FF2B5EF4-FFF2-40B4-BE49-F238E27FC236}">
                  <a16:creationId xmlns:a16="http://schemas.microsoft.com/office/drawing/2014/main" id="{C4C4E02B-A9BA-4DC3-A381-3CC36CA763D3}"/>
                </a:ext>
              </a:extLst>
            </p:cNvPr>
            <p:cNvSpPr/>
            <p:nvPr/>
          </p:nvSpPr>
          <p:spPr>
            <a:xfrm>
              <a:off x="14400000" y="5850000"/>
              <a:ext cx="1080000" cy="1080000"/>
            </a:xfrm>
            <a:prstGeom prst="roundRect">
              <a:avLst>
                <a:gd name="adj" fmla="val 17834"/>
              </a:avLst>
            </a:prstGeom>
            <a:solidFill>
              <a:schemeClr val="accent4"/>
            </a:solidFill>
            <a:ln w="19050" cmpd="sng">
              <a:solidFill>
                <a:schemeClr val="accent4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Atelier de menuiserie</a:t>
              </a:r>
            </a:p>
          </p:txBody>
        </p:sp>
        <p:cxnSp>
          <p:nvCxnSpPr>
            <p:cNvPr id="151" name="Connecteur droit avec flèche 150">
              <a:extLst>
                <a:ext uri="{FF2B5EF4-FFF2-40B4-BE49-F238E27FC236}">
                  <a16:creationId xmlns:a16="http://schemas.microsoft.com/office/drawing/2014/main" id="{DE8EE0EC-2CC7-4CFB-B66E-2DBCA5F5D5F4}"/>
                </a:ext>
              </a:extLst>
            </p:cNvPr>
            <p:cNvCxnSpPr>
              <a:cxnSpLocks/>
            </p:cNvCxnSpPr>
            <p:nvPr/>
          </p:nvCxnSpPr>
          <p:spPr>
            <a:xfrm>
              <a:off x="12780000" y="6390000"/>
              <a:ext cx="36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2" name="Rectangle : coins arrondis 241">
              <a:extLst>
                <a:ext uri="{FF2B5EF4-FFF2-40B4-BE49-F238E27FC236}">
                  <a16:creationId xmlns:a16="http://schemas.microsoft.com/office/drawing/2014/main" id="{DBBF675A-5988-4748-9DFB-09813E7845EB}"/>
                </a:ext>
              </a:extLst>
            </p:cNvPr>
            <p:cNvSpPr/>
            <p:nvPr/>
          </p:nvSpPr>
          <p:spPr>
            <a:xfrm>
              <a:off x="12060000" y="6030000"/>
              <a:ext cx="720000" cy="720000"/>
            </a:xfrm>
            <a:prstGeom prst="roundRect">
              <a:avLst>
                <a:gd name="adj" fmla="val 18726"/>
              </a:avLst>
            </a:prstGeom>
            <a:solidFill>
              <a:srgbClr val="85FFFF"/>
            </a:solidFill>
            <a:ln w="19050" cmpd="sng">
              <a:solidFill>
                <a:srgbClr val="00898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Outillage de maintenance intérieur</a:t>
              </a:r>
            </a:p>
          </p:txBody>
        </p:sp>
        <p:sp>
          <p:nvSpPr>
            <p:cNvPr id="167" name="Rectangle : coins arrondis 166">
              <a:extLst>
                <a:ext uri="{FF2B5EF4-FFF2-40B4-BE49-F238E27FC236}">
                  <a16:creationId xmlns:a16="http://schemas.microsoft.com/office/drawing/2014/main" id="{C110F0AF-24AB-4C95-875C-194420E61F92}"/>
                </a:ext>
              </a:extLst>
            </p:cNvPr>
            <p:cNvSpPr/>
            <p:nvPr/>
          </p:nvSpPr>
          <p:spPr>
            <a:xfrm>
              <a:off x="15840000" y="6030000"/>
              <a:ext cx="720000" cy="720000"/>
            </a:xfrm>
            <a:prstGeom prst="roundRect">
              <a:avLst>
                <a:gd name="adj" fmla="val 18726"/>
              </a:avLst>
            </a:prstGeom>
            <a:solidFill>
              <a:srgbClr val="85FFFF"/>
            </a:solidFill>
            <a:ln w="19050" cmpd="sng">
              <a:solidFill>
                <a:srgbClr val="00898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Fournitures de main. intérieur</a:t>
              </a:r>
            </a:p>
          </p:txBody>
        </p:sp>
        <p:sp>
          <p:nvSpPr>
            <p:cNvPr id="108" name="Rectangle : coins arrondis 107">
              <a:extLst>
                <a:ext uri="{FF2B5EF4-FFF2-40B4-BE49-F238E27FC236}">
                  <a16:creationId xmlns:a16="http://schemas.microsoft.com/office/drawing/2014/main" id="{2952A9DE-9779-4803-96DC-17FFC2AAF44F}"/>
                </a:ext>
              </a:extLst>
            </p:cNvPr>
            <p:cNvSpPr/>
            <p:nvPr/>
          </p:nvSpPr>
          <p:spPr>
            <a:xfrm>
              <a:off x="13140000" y="5940000"/>
              <a:ext cx="900000" cy="900000"/>
            </a:xfrm>
            <a:prstGeom prst="roundRect">
              <a:avLst>
                <a:gd name="adj" fmla="val 17834"/>
              </a:avLst>
            </a:prstGeom>
            <a:solidFill>
              <a:schemeClr val="accent4"/>
            </a:solidFill>
            <a:ln w="19050" cmpd="sng">
              <a:solidFill>
                <a:schemeClr val="accent4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Atelier de mécanique</a:t>
              </a:r>
            </a:p>
          </p:txBody>
        </p:sp>
        <p:cxnSp>
          <p:nvCxnSpPr>
            <p:cNvPr id="117" name="Connecteur droit avec flèche 116">
              <a:extLst>
                <a:ext uri="{FF2B5EF4-FFF2-40B4-BE49-F238E27FC236}">
                  <a16:creationId xmlns:a16="http://schemas.microsoft.com/office/drawing/2014/main" id="{D768285A-6D24-40B6-927F-EFF0AF58207D}"/>
                </a:ext>
              </a:extLst>
            </p:cNvPr>
            <p:cNvCxnSpPr>
              <a:cxnSpLocks/>
            </p:cNvCxnSpPr>
            <p:nvPr/>
          </p:nvCxnSpPr>
          <p:spPr>
            <a:xfrm>
              <a:off x="14040000" y="6390000"/>
              <a:ext cx="36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Connecteur droit avec flèche 117">
              <a:extLst>
                <a:ext uri="{FF2B5EF4-FFF2-40B4-BE49-F238E27FC236}">
                  <a16:creationId xmlns:a16="http://schemas.microsoft.com/office/drawing/2014/main" id="{203A907A-CB62-4ED3-8FC0-A3E82CB09B43}"/>
                </a:ext>
              </a:extLst>
            </p:cNvPr>
            <p:cNvCxnSpPr>
              <a:cxnSpLocks/>
            </p:cNvCxnSpPr>
            <p:nvPr/>
          </p:nvCxnSpPr>
          <p:spPr>
            <a:xfrm>
              <a:off x="15480000" y="6390000"/>
              <a:ext cx="36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4" name="Interdiction 273">
              <a:extLst>
                <a:ext uri="{FF2B5EF4-FFF2-40B4-BE49-F238E27FC236}">
                  <a16:creationId xmlns:a16="http://schemas.microsoft.com/office/drawing/2014/main" id="{3E827A77-42D8-4E79-9783-ECEA642CA820}"/>
                </a:ext>
              </a:extLst>
            </p:cNvPr>
            <p:cNvSpPr/>
            <p:nvPr/>
          </p:nvSpPr>
          <p:spPr>
            <a:xfrm>
              <a:off x="14850000" y="6840000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sp>
          <p:nvSpPr>
            <p:cNvPr id="248" name="Rectangle : coins arrondis 247">
              <a:extLst>
                <a:ext uri="{FF2B5EF4-FFF2-40B4-BE49-F238E27FC236}">
                  <a16:creationId xmlns:a16="http://schemas.microsoft.com/office/drawing/2014/main" id="{70C46E5D-6E4B-47C8-971C-4916516176D3}"/>
                </a:ext>
              </a:extLst>
            </p:cNvPr>
            <p:cNvSpPr/>
            <p:nvPr/>
          </p:nvSpPr>
          <p:spPr>
            <a:xfrm>
              <a:off x="17910733" y="6120558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Courant fort</a:t>
              </a:r>
            </a:p>
          </p:txBody>
        </p:sp>
        <p:sp>
          <p:nvSpPr>
            <p:cNvPr id="249" name="Rectangle : coins arrondis 248">
              <a:extLst>
                <a:ext uri="{FF2B5EF4-FFF2-40B4-BE49-F238E27FC236}">
                  <a16:creationId xmlns:a16="http://schemas.microsoft.com/office/drawing/2014/main" id="{6F9B6664-B2FD-4E53-8641-9CEB0F34DFC7}"/>
                </a:ext>
              </a:extLst>
            </p:cNvPr>
            <p:cNvSpPr/>
            <p:nvPr/>
          </p:nvSpPr>
          <p:spPr>
            <a:xfrm>
              <a:off x="17910733" y="7020558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Courant</a:t>
              </a:r>
            </a:p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faible</a:t>
              </a:r>
            </a:p>
          </p:txBody>
        </p:sp>
        <p:sp>
          <p:nvSpPr>
            <p:cNvPr id="250" name="Rectangle : coins arrondis 249">
              <a:extLst>
                <a:ext uri="{FF2B5EF4-FFF2-40B4-BE49-F238E27FC236}">
                  <a16:creationId xmlns:a16="http://schemas.microsoft.com/office/drawing/2014/main" id="{96EE6DAC-353F-4FC3-BFAD-CF11E3955410}"/>
                </a:ext>
              </a:extLst>
            </p:cNvPr>
            <p:cNvSpPr/>
            <p:nvPr/>
          </p:nvSpPr>
          <p:spPr>
            <a:xfrm>
              <a:off x="17910733" y="3240000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Adoucis.</a:t>
              </a:r>
            </a:p>
          </p:txBody>
        </p:sp>
        <p:sp>
          <p:nvSpPr>
            <p:cNvPr id="109" name="Rectangle : coins arrondis 108">
              <a:extLst>
                <a:ext uri="{FF2B5EF4-FFF2-40B4-BE49-F238E27FC236}">
                  <a16:creationId xmlns:a16="http://schemas.microsoft.com/office/drawing/2014/main" id="{3D700C36-AE2F-47E1-81ED-5C8C6DAB96D4}"/>
                </a:ext>
              </a:extLst>
            </p:cNvPr>
            <p:cNvSpPr/>
            <p:nvPr/>
          </p:nvSpPr>
          <p:spPr>
            <a:xfrm>
              <a:off x="17730000" y="4140000"/>
              <a:ext cx="720000" cy="72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CVC</a:t>
              </a:r>
            </a:p>
          </p:txBody>
        </p:sp>
        <p:sp>
          <p:nvSpPr>
            <p:cNvPr id="170" name="Rectangle : coins arrondis 169">
              <a:extLst>
                <a:ext uri="{FF2B5EF4-FFF2-40B4-BE49-F238E27FC236}">
                  <a16:creationId xmlns:a16="http://schemas.microsoft.com/office/drawing/2014/main" id="{E1193E33-C31A-4022-A496-D5D8354CFC0D}"/>
                </a:ext>
              </a:extLst>
            </p:cNvPr>
            <p:cNvSpPr/>
            <p:nvPr/>
          </p:nvSpPr>
          <p:spPr>
            <a:xfrm>
              <a:off x="17910733" y="5220558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3"/>
            </a:solid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Sas d’accès grand</a:t>
              </a:r>
            </a:p>
          </p:txBody>
        </p:sp>
        <p:cxnSp>
          <p:nvCxnSpPr>
            <p:cNvPr id="229" name="Connecteur droit avec flèche 228">
              <a:extLst>
                <a:ext uri="{FF2B5EF4-FFF2-40B4-BE49-F238E27FC236}">
                  <a16:creationId xmlns:a16="http://schemas.microsoft.com/office/drawing/2014/main" id="{72F36E20-E7B3-4FC2-8591-BFD4676D69F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8630733" y="2160000"/>
              <a:ext cx="0" cy="6391780"/>
            </a:xfrm>
            <a:prstGeom prst="straightConnector1">
              <a:avLst/>
            </a:prstGeom>
            <a:ln w="19050" cmpd="sng">
              <a:solidFill>
                <a:schemeClr val="accent3">
                  <a:lumMod val="50000"/>
                </a:schemeClr>
              </a:solidFill>
              <a:prstDash val="sysDot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Connecteur droit avec flèche 118">
              <a:extLst>
                <a:ext uri="{FF2B5EF4-FFF2-40B4-BE49-F238E27FC236}">
                  <a16:creationId xmlns:a16="http://schemas.microsoft.com/office/drawing/2014/main" id="{FC523231-62FD-4BC8-9550-4F146B2E8948}"/>
                </a:ext>
              </a:extLst>
            </p:cNvPr>
            <p:cNvCxnSpPr>
              <a:cxnSpLocks/>
            </p:cNvCxnSpPr>
            <p:nvPr/>
          </p:nvCxnSpPr>
          <p:spPr>
            <a:xfrm>
              <a:off x="18449396" y="5490558"/>
              <a:ext cx="36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5" name="Interdiction 234">
              <a:extLst>
                <a:ext uri="{FF2B5EF4-FFF2-40B4-BE49-F238E27FC236}">
                  <a16:creationId xmlns:a16="http://schemas.microsoft.com/office/drawing/2014/main" id="{0F4F3556-BD2A-4E3D-BB75-4120ABC12343}"/>
                </a:ext>
              </a:extLst>
            </p:cNvPr>
            <p:cNvSpPr/>
            <p:nvPr/>
          </p:nvSpPr>
          <p:spPr>
            <a:xfrm>
              <a:off x="18357349" y="5400060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sp>
          <p:nvSpPr>
            <p:cNvPr id="163" name="ZoneTexte 162">
              <a:extLst>
                <a:ext uri="{FF2B5EF4-FFF2-40B4-BE49-F238E27FC236}">
                  <a16:creationId xmlns:a16="http://schemas.microsoft.com/office/drawing/2014/main" id="{413419C9-7820-4AAF-BAF0-2E3DCF8D866C}"/>
                </a:ext>
              </a:extLst>
            </p:cNvPr>
            <p:cNvSpPr txBox="1"/>
            <p:nvPr/>
          </p:nvSpPr>
          <p:spPr>
            <a:xfrm>
              <a:off x="22500818" y="5311112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ctr" anchorCtr="0">
              <a:noAutofit/>
            </a:bodyPr>
            <a:lstStyle/>
            <a:p>
              <a:r>
                <a:rPr lang="fr-FR" sz="800" i="1" dirty="0"/>
                <a:t>Vers les autres bâtiments du site</a:t>
              </a:r>
            </a:p>
          </p:txBody>
        </p:sp>
        <p:sp>
          <p:nvSpPr>
            <p:cNvPr id="251" name="Rectangle : coins arrondis 250">
              <a:extLst>
                <a:ext uri="{FF2B5EF4-FFF2-40B4-BE49-F238E27FC236}">
                  <a16:creationId xmlns:a16="http://schemas.microsoft.com/office/drawing/2014/main" id="{0CCFD16B-7894-4B0D-840D-293FC786F77D}"/>
                </a:ext>
              </a:extLst>
            </p:cNvPr>
            <p:cNvSpPr/>
            <p:nvPr/>
          </p:nvSpPr>
          <p:spPr>
            <a:xfrm>
              <a:off x="18810733" y="4770558"/>
              <a:ext cx="1440000" cy="1440000"/>
            </a:xfrm>
            <a:prstGeom prst="roundRect">
              <a:avLst>
                <a:gd name="adj" fmla="val 16665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/>
              </a:bgClr>
            </a:patt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Aire de livraison interne principale</a:t>
              </a:r>
            </a:p>
          </p:txBody>
        </p:sp>
        <p:sp>
          <p:nvSpPr>
            <p:cNvPr id="232" name="ZoneTexte 231">
              <a:extLst>
                <a:ext uri="{FF2B5EF4-FFF2-40B4-BE49-F238E27FC236}">
                  <a16:creationId xmlns:a16="http://schemas.microsoft.com/office/drawing/2014/main" id="{F9C9A0F3-84D2-4E91-ADD8-CC29F72DAF11}"/>
                </a:ext>
              </a:extLst>
            </p:cNvPr>
            <p:cNvSpPr txBox="1"/>
            <p:nvPr/>
          </p:nvSpPr>
          <p:spPr>
            <a:xfrm>
              <a:off x="20879508" y="5310060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ctr" anchorCtr="0">
              <a:noAutofit/>
            </a:bodyPr>
            <a:lstStyle/>
            <a:p>
              <a:r>
                <a:rPr lang="fr-FR" sz="800" i="1" dirty="0"/>
                <a:t>Vers les autres bâtiments du site</a:t>
              </a:r>
            </a:p>
          </p:txBody>
        </p:sp>
        <p:sp>
          <p:nvSpPr>
            <p:cNvPr id="139" name="Rectangle : coins arrondis 138">
              <a:extLst>
                <a:ext uri="{FF2B5EF4-FFF2-40B4-BE49-F238E27FC236}">
                  <a16:creationId xmlns:a16="http://schemas.microsoft.com/office/drawing/2014/main" id="{24BD0AB5-7C08-4ADC-ACAF-E912D2635EC3}"/>
                </a:ext>
              </a:extLst>
            </p:cNvPr>
            <p:cNvSpPr/>
            <p:nvPr/>
          </p:nvSpPr>
          <p:spPr>
            <a:xfrm>
              <a:off x="20610733" y="4771554"/>
              <a:ext cx="1440000" cy="1440000"/>
            </a:xfrm>
            <a:prstGeom prst="roundRect">
              <a:avLst>
                <a:gd name="adj" fmla="val 24073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/>
              </a:bgClr>
            </a:patt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Parking de service grand</a:t>
              </a:r>
            </a:p>
          </p:txBody>
        </p:sp>
        <p:cxnSp>
          <p:nvCxnSpPr>
            <p:cNvPr id="116" name="Connecteur droit avec flèche 115">
              <a:extLst>
                <a:ext uri="{FF2B5EF4-FFF2-40B4-BE49-F238E27FC236}">
                  <a16:creationId xmlns:a16="http://schemas.microsoft.com/office/drawing/2014/main" id="{9B3D7518-8885-438F-B2C0-BEAFD4649744}"/>
                </a:ext>
              </a:extLst>
            </p:cNvPr>
            <p:cNvCxnSpPr>
              <a:cxnSpLocks/>
              <a:stCxn id="251" idx="3"/>
              <a:endCxn id="139" idx="1"/>
            </p:cNvCxnSpPr>
            <p:nvPr/>
          </p:nvCxnSpPr>
          <p:spPr>
            <a:xfrm>
              <a:off x="20250733" y="5490558"/>
              <a:ext cx="360000" cy="996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1" name="Flèche : double flèche horizontale 230">
              <a:extLst>
                <a:ext uri="{FF2B5EF4-FFF2-40B4-BE49-F238E27FC236}">
                  <a16:creationId xmlns:a16="http://schemas.microsoft.com/office/drawing/2014/main" id="{AF9C8462-58D9-4675-8752-397D9C6E5109}"/>
                </a:ext>
              </a:extLst>
            </p:cNvPr>
            <p:cNvSpPr/>
            <p:nvPr/>
          </p:nvSpPr>
          <p:spPr>
            <a:xfrm>
              <a:off x="22050733" y="5400558"/>
              <a:ext cx="360000" cy="180000"/>
            </a:xfrm>
            <a:prstGeom prst="leftRightArrow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/>
            </a:p>
          </p:txBody>
        </p:sp>
        <p:sp>
          <p:nvSpPr>
            <p:cNvPr id="106" name="Rectangle : coins arrondis 105">
              <a:extLst>
                <a:ext uri="{FF2B5EF4-FFF2-40B4-BE49-F238E27FC236}">
                  <a16:creationId xmlns:a16="http://schemas.microsoft.com/office/drawing/2014/main" id="{511A8169-DCAB-4FA9-A16F-D0E35D279027}"/>
                </a:ext>
              </a:extLst>
            </p:cNvPr>
            <p:cNvSpPr/>
            <p:nvPr/>
          </p:nvSpPr>
          <p:spPr>
            <a:xfrm>
              <a:off x="17910733" y="2340000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 err="1">
                  <a:solidFill>
                    <a:schemeClr val="tx1"/>
                  </a:solidFill>
                </a:rPr>
                <a:t>Compres</a:t>
              </a:r>
              <a:r>
                <a:rPr lang="fr-FR" sz="800" dirty="0">
                  <a:solidFill>
                    <a:schemeClr val="tx1"/>
                  </a:solidFill>
                </a:rPr>
                <a:t>.</a:t>
              </a:r>
            </a:p>
          </p:txBody>
        </p:sp>
        <p:sp>
          <p:nvSpPr>
            <p:cNvPr id="181" name="Rectangle : coins arrondis 180">
              <a:extLst>
                <a:ext uri="{FF2B5EF4-FFF2-40B4-BE49-F238E27FC236}">
                  <a16:creationId xmlns:a16="http://schemas.microsoft.com/office/drawing/2014/main" id="{96C23BD0-37D3-4E94-9F7A-19C97A272EEA}"/>
                </a:ext>
              </a:extLst>
            </p:cNvPr>
            <p:cNvSpPr/>
            <p:nvPr/>
          </p:nvSpPr>
          <p:spPr>
            <a:xfrm>
              <a:off x="11700000" y="5657035"/>
              <a:ext cx="5038541" cy="4320000"/>
            </a:xfrm>
            <a:prstGeom prst="roundRect">
              <a:avLst>
                <a:gd name="adj" fmla="val 5461"/>
              </a:avLst>
            </a:prstGeom>
            <a:noFill/>
            <a:ln w="19050" cmpd="sng">
              <a:solidFill>
                <a:schemeClr val="accent4">
                  <a:lumMod val="50000"/>
                </a:schemeClr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endParaRPr lang="fr-FR" sz="800" dirty="0">
                <a:solidFill>
                  <a:schemeClr val="tx1"/>
                </a:solidFill>
              </a:endParaRPr>
            </a:p>
          </p:txBody>
        </p:sp>
        <p:sp>
          <p:nvSpPr>
            <p:cNvPr id="227" name="Rectangle : coins arrondis 226">
              <a:extLst>
                <a:ext uri="{FF2B5EF4-FFF2-40B4-BE49-F238E27FC236}">
                  <a16:creationId xmlns:a16="http://schemas.microsoft.com/office/drawing/2014/main" id="{3700D800-CE7A-4084-BB1D-7B48FE63E569}"/>
                </a:ext>
              </a:extLst>
            </p:cNvPr>
            <p:cNvSpPr/>
            <p:nvPr/>
          </p:nvSpPr>
          <p:spPr>
            <a:xfrm>
              <a:off x="1349999" y="2161784"/>
              <a:ext cx="20880132" cy="6390000"/>
            </a:xfrm>
            <a:prstGeom prst="roundRect">
              <a:avLst>
                <a:gd name="adj" fmla="val 4339"/>
              </a:avLst>
            </a:prstGeom>
            <a:noFill/>
            <a:ln w="19050">
              <a:solidFill>
                <a:schemeClr val="accent3">
                  <a:lumMod val="50000"/>
                </a:schemeClr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endParaRPr lang="fr-FR" b="1" dirty="0">
                <a:solidFill>
                  <a:schemeClr val="tx1"/>
                </a:solidFill>
              </a:endParaRPr>
            </a:p>
          </p:txBody>
        </p:sp>
        <p:cxnSp>
          <p:nvCxnSpPr>
            <p:cNvPr id="141" name="Connecteur droit avec flèche 140">
              <a:extLst>
                <a:ext uri="{FF2B5EF4-FFF2-40B4-BE49-F238E27FC236}">
                  <a16:creationId xmlns:a16="http://schemas.microsoft.com/office/drawing/2014/main" id="{E7701BBA-068D-4C83-B173-82ACDCF14B82}"/>
                </a:ext>
              </a:extLst>
            </p:cNvPr>
            <p:cNvCxnSpPr>
              <a:cxnSpLocks/>
            </p:cNvCxnSpPr>
            <p:nvPr/>
          </p:nvCxnSpPr>
          <p:spPr>
            <a:xfrm>
              <a:off x="3778775" y="1979999"/>
              <a:ext cx="0" cy="36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Connecteur droit avec flèche 139">
              <a:extLst>
                <a:ext uri="{FF2B5EF4-FFF2-40B4-BE49-F238E27FC236}">
                  <a16:creationId xmlns:a16="http://schemas.microsoft.com/office/drawing/2014/main" id="{0F35D4ED-836A-49D4-B358-17BA36C87D1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4220000" y="9990000"/>
              <a:ext cx="0" cy="18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" name="Rectangle : coins arrondis 122">
              <a:extLst>
                <a:ext uri="{FF2B5EF4-FFF2-40B4-BE49-F238E27FC236}">
                  <a16:creationId xmlns:a16="http://schemas.microsoft.com/office/drawing/2014/main" id="{943367B6-8C40-41F9-9904-4E7BD57357A5}"/>
                </a:ext>
              </a:extLst>
            </p:cNvPr>
            <p:cNvSpPr/>
            <p:nvPr/>
          </p:nvSpPr>
          <p:spPr>
            <a:xfrm>
              <a:off x="3328775" y="2344793"/>
              <a:ext cx="900000" cy="900000"/>
            </a:xfrm>
            <a:prstGeom prst="roundRect">
              <a:avLst>
                <a:gd name="adj" fmla="val 24073"/>
              </a:avLst>
            </a:prstGeom>
            <a:solidFill>
              <a:schemeClr val="accent3"/>
            </a:solid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Hall de transfert</a:t>
              </a:r>
            </a:p>
          </p:txBody>
        </p:sp>
        <p:sp>
          <p:nvSpPr>
            <p:cNvPr id="149" name="Interdiction 148">
              <a:extLst>
                <a:ext uri="{FF2B5EF4-FFF2-40B4-BE49-F238E27FC236}">
                  <a16:creationId xmlns:a16="http://schemas.microsoft.com/office/drawing/2014/main" id="{34EF46ED-61BC-450A-945E-74769CDA2244}"/>
                </a:ext>
              </a:extLst>
            </p:cNvPr>
            <p:cNvSpPr/>
            <p:nvPr/>
          </p:nvSpPr>
          <p:spPr>
            <a:xfrm>
              <a:off x="3690000" y="2250000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cxnSp>
          <p:nvCxnSpPr>
            <p:cNvPr id="124" name="Connecteur droit avec flèche 123">
              <a:extLst>
                <a:ext uri="{FF2B5EF4-FFF2-40B4-BE49-F238E27FC236}">
                  <a16:creationId xmlns:a16="http://schemas.microsoft.com/office/drawing/2014/main" id="{CEC45104-122D-4161-858B-D5376FCB4F5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2250000" y="2790000"/>
              <a:ext cx="108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0" name="Interdiction 149">
              <a:extLst>
                <a:ext uri="{FF2B5EF4-FFF2-40B4-BE49-F238E27FC236}">
                  <a16:creationId xmlns:a16="http://schemas.microsoft.com/office/drawing/2014/main" id="{54D24E48-2391-447E-91DC-C07F4E48AACD}"/>
                </a:ext>
              </a:extLst>
            </p:cNvPr>
            <p:cNvSpPr/>
            <p:nvPr/>
          </p:nvSpPr>
          <p:spPr>
            <a:xfrm>
              <a:off x="3237532" y="2704793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sp>
          <p:nvSpPr>
            <p:cNvPr id="134" name="Interdiction 133">
              <a:extLst>
                <a:ext uri="{FF2B5EF4-FFF2-40B4-BE49-F238E27FC236}">
                  <a16:creationId xmlns:a16="http://schemas.microsoft.com/office/drawing/2014/main" id="{7858F523-7D88-4D22-89D7-79665658C4C5}"/>
                </a:ext>
              </a:extLst>
            </p:cNvPr>
            <p:cNvSpPr/>
            <p:nvPr/>
          </p:nvSpPr>
          <p:spPr>
            <a:xfrm>
              <a:off x="19438513" y="8453684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529490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5" name="Connecteur droit avec flèche 94">
            <a:extLst>
              <a:ext uri="{FF2B5EF4-FFF2-40B4-BE49-F238E27FC236}">
                <a16:creationId xmlns:a16="http://schemas.microsoft.com/office/drawing/2014/main" id="{BC925A02-99B2-4FF0-8BB7-6CE6D74A2E90}"/>
              </a:ext>
            </a:extLst>
          </p:cNvPr>
          <p:cNvCxnSpPr>
            <a:cxnSpLocks/>
          </p:cNvCxnSpPr>
          <p:nvPr/>
        </p:nvCxnSpPr>
        <p:spPr>
          <a:xfrm flipV="1">
            <a:off x="217432274" y="89423381"/>
            <a:ext cx="0" cy="18061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none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Connecteur droit avec flèche 102">
            <a:extLst>
              <a:ext uri="{FF2B5EF4-FFF2-40B4-BE49-F238E27FC236}">
                <a16:creationId xmlns:a16="http://schemas.microsoft.com/office/drawing/2014/main" id="{5636DA4A-CCB9-4FEF-8674-619D6330F7D3}"/>
              </a:ext>
            </a:extLst>
          </p:cNvPr>
          <p:cNvCxnSpPr>
            <a:cxnSpLocks/>
          </p:cNvCxnSpPr>
          <p:nvPr/>
        </p:nvCxnSpPr>
        <p:spPr>
          <a:xfrm flipV="1">
            <a:off x="138672388" y="7920381"/>
            <a:ext cx="0" cy="72000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Connecteur droit avec flèche 116">
            <a:extLst>
              <a:ext uri="{FF2B5EF4-FFF2-40B4-BE49-F238E27FC236}">
                <a16:creationId xmlns:a16="http://schemas.microsoft.com/office/drawing/2014/main" id="{B66647DD-AFC3-4577-B2C0-A1549D9CC182}"/>
              </a:ext>
            </a:extLst>
          </p:cNvPr>
          <p:cNvCxnSpPr>
            <a:cxnSpLocks/>
            <a:stCxn id="389" idx="0"/>
          </p:cNvCxnSpPr>
          <p:nvPr/>
        </p:nvCxnSpPr>
        <p:spPr>
          <a:xfrm flipH="1" flipV="1">
            <a:off x="385829260" y="3957964"/>
            <a:ext cx="801" cy="541795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Groupe 2">
            <a:extLst>
              <a:ext uri="{FF2B5EF4-FFF2-40B4-BE49-F238E27FC236}">
                <a16:creationId xmlns:a16="http://schemas.microsoft.com/office/drawing/2014/main" id="{5E9D9084-A088-4FEC-BB4F-A87DF0D181FF}"/>
              </a:ext>
            </a:extLst>
          </p:cNvPr>
          <p:cNvGrpSpPr/>
          <p:nvPr/>
        </p:nvGrpSpPr>
        <p:grpSpPr>
          <a:xfrm>
            <a:off x="358775" y="359240"/>
            <a:ext cx="17730742" cy="7561141"/>
            <a:chOff x="358775" y="359240"/>
            <a:chExt cx="17730742" cy="7561141"/>
          </a:xfrm>
        </p:grpSpPr>
        <p:sp>
          <p:nvSpPr>
            <p:cNvPr id="463" name="Rectangle : avec coins supérieurs arrondis 462">
              <a:extLst>
                <a:ext uri="{FF2B5EF4-FFF2-40B4-BE49-F238E27FC236}">
                  <a16:creationId xmlns:a16="http://schemas.microsoft.com/office/drawing/2014/main" id="{A1A7BF79-4697-4B72-AD4D-6BAB135F231C}"/>
                </a:ext>
              </a:extLst>
            </p:cNvPr>
            <p:cNvSpPr/>
            <p:nvPr/>
          </p:nvSpPr>
          <p:spPr>
            <a:xfrm rot="5400000">
              <a:off x="7829442" y="-3420685"/>
              <a:ext cx="5040150" cy="15120000"/>
            </a:xfrm>
            <a:prstGeom prst="round2SameRect">
              <a:avLst>
                <a:gd name="adj1" fmla="val 4572"/>
                <a:gd name="adj2" fmla="val 0"/>
              </a:avLst>
            </a:prstGeom>
            <a:solidFill>
              <a:schemeClr val="accent3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292" name="Rectangle : avec coins supérieurs arrondis 291">
              <a:extLst>
                <a:ext uri="{FF2B5EF4-FFF2-40B4-BE49-F238E27FC236}">
                  <a16:creationId xmlns:a16="http://schemas.microsoft.com/office/drawing/2014/main" id="{51F27131-6570-4BDE-A4D2-C5CEF0CC0E8D}"/>
                </a:ext>
              </a:extLst>
            </p:cNvPr>
            <p:cNvSpPr/>
            <p:nvPr/>
          </p:nvSpPr>
          <p:spPr>
            <a:xfrm rot="5400000">
              <a:off x="-450483" y="3419240"/>
              <a:ext cx="5040000" cy="1440001"/>
            </a:xfrm>
            <a:prstGeom prst="round2SameRect">
              <a:avLst>
                <a:gd name="adj1" fmla="val 0"/>
                <a:gd name="adj2" fmla="val 16825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>
                  <a:lumMod val="20000"/>
                  <a:lumOff val="80000"/>
                </a:schemeClr>
              </a:bgClr>
            </a:patt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4" name="Rectangle : coins arrondis 3">
              <a:extLst>
                <a:ext uri="{FF2B5EF4-FFF2-40B4-BE49-F238E27FC236}">
                  <a16:creationId xmlns:a16="http://schemas.microsoft.com/office/drawing/2014/main" id="{3EDB8909-EE98-437D-96DA-EF187A464AAF}"/>
                </a:ext>
              </a:extLst>
            </p:cNvPr>
            <p:cNvSpPr/>
            <p:nvPr/>
          </p:nvSpPr>
          <p:spPr>
            <a:xfrm>
              <a:off x="1349516" y="1619759"/>
              <a:ext cx="16560001" cy="5040150"/>
            </a:xfrm>
            <a:prstGeom prst="roundRect">
              <a:avLst>
                <a:gd name="adj" fmla="val 4878"/>
              </a:avLst>
            </a:prstGeom>
            <a:noFill/>
            <a:ln w="19050">
              <a:solidFill>
                <a:schemeClr val="accent3">
                  <a:lumMod val="50000"/>
                </a:schemeClr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endParaRPr lang="fr-FR" b="1" dirty="0">
                <a:solidFill>
                  <a:schemeClr val="tx1"/>
                </a:solidFill>
              </a:endParaRPr>
            </a:p>
          </p:txBody>
        </p:sp>
        <p:grpSp>
          <p:nvGrpSpPr>
            <p:cNvPr id="26" name="Groupe 25">
              <a:extLst>
                <a:ext uri="{FF2B5EF4-FFF2-40B4-BE49-F238E27FC236}">
                  <a16:creationId xmlns:a16="http://schemas.microsoft.com/office/drawing/2014/main" id="{8AB73D99-6084-421C-84FA-F5322E15ADD2}"/>
                </a:ext>
              </a:extLst>
            </p:cNvPr>
            <p:cNvGrpSpPr/>
            <p:nvPr/>
          </p:nvGrpSpPr>
          <p:grpSpPr>
            <a:xfrm>
              <a:off x="4769517" y="2519621"/>
              <a:ext cx="540069" cy="3239619"/>
              <a:chOff x="6383491" y="7740381"/>
              <a:chExt cx="540069" cy="3239619"/>
            </a:xfrm>
          </p:grpSpPr>
          <p:grpSp>
            <p:nvGrpSpPr>
              <p:cNvPr id="326" name="Groupe 325">
                <a:extLst>
                  <a:ext uri="{FF2B5EF4-FFF2-40B4-BE49-F238E27FC236}">
                    <a16:creationId xmlns:a16="http://schemas.microsoft.com/office/drawing/2014/main" id="{9CA1AA9B-DF33-4DFE-A714-351574079481}"/>
                  </a:ext>
                </a:extLst>
              </p:cNvPr>
              <p:cNvGrpSpPr/>
              <p:nvPr/>
            </p:nvGrpSpPr>
            <p:grpSpPr>
              <a:xfrm>
                <a:off x="6383491" y="7740381"/>
                <a:ext cx="540000" cy="1439619"/>
                <a:chOff x="5220000" y="2689006"/>
                <a:chExt cx="540000" cy="1439619"/>
              </a:xfrm>
            </p:grpSpPr>
            <p:sp>
              <p:nvSpPr>
                <p:cNvPr id="327" name="Rectangle : coins arrondis 326">
                  <a:extLst>
                    <a:ext uri="{FF2B5EF4-FFF2-40B4-BE49-F238E27FC236}">
                      <a16:creationId xmlns:a16="http://schemas.microsoft.com/office/drawing/2014/main" id="{76E44BD0-0CF9-4556-9712-47E145566A06}"/>
                    </a:ext>
                  </a:extLst>
                </p:cNvPr>
                <p:cNvSpPr/>
                <p:nvPr/>
              </p:nvSpPr>
              <p:spPr>
                <a:xfrm>
                  <a:off x="5220000" y="2689006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>
                  <a:solidFill>
                    <a:schemeClr val="accent2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Toilette standard</a:t>
                  </a:r>
                </a:p>
              </p:txBody>
            </p:sp>
            <p:sp>
              <p:nvSpPr>
                <p:cNvPr id="328" name="Rectangle : coins arrondis 327">
                  <a:extLst>
                    <a:ext uri="{FF2B5EF4-FFF2-40B4-BE49-F238E27FC236}">
                      <a16:creationId xmlns:a16="http://schemas.microsoft.com/office/drawing/2014/main" id="{89A6595A-3540-4CF9-8259-AC313DC60E36}"/>
                    </a:ext>
                  </a:extLst>
                </p:cNvPr>
                <p:cNvSpPr/>
                <p:nvPr/>
              </p:nvSpPr>
              <p:spPr>
                <a:xfrm>
                  <a:off x="5220000" y="3588625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>
                  <a:solidFill>
                    <a:schemeClr val="accent2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Sas de toilette petit</a:t>
                  </a:r>
                </a:p>
              </p:txBody>
            </p:sp>
            <p:cxnSp>
              <p:nvCxnSpPr>
                <p:cNvPr id="329" name="Connecteur droit avec flèche 328">
                  <a:extLst>
                    <a:ext uri="{FF2B5EF4-FFF2-40B4-BE49-F238E27FC236}">
                      <a16:creationId xmlns:a16="http://schemas.microsoft.com/office/drawing/2014/main" id="{01F503E7-FE14-4DC9-8120-9403CD0F126F}"/>
                    </a:ext>
                  </a:extLst>
                </p:cNvPr>
                <p:cNvCxnSpPr>
                  <a:cxnSpLocks/>
                  <a:stCxn id="327" idx="2"/>
                  <a:endCxn id="328" idx="0"/>
                </p:cNvCxnSpPr>
                <p:nvPr/>
              </p:nvCxnSpPr>
              <p:spPr>
                <a:xfrm>
                  <a:off x="5490000" y="3229006"/>
                  <a:ext cx="0" cy="359619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30" name="Groupe 329">
                <a:extLst>
                  <a:ext uri="{FF2B5EF4-FFF2-40B4-BE49-F238E27FC236}">
                    <a16:creationId xmlns:a16="http://schemas.microsoft.com/office/drawing/2014/main" id="{F31CC384-DF0B-4FF0-8E8A-BE0B393DD5CF}"/>
                  </a:ext>
                </a:extLst>
              </p:cNvPr>
              <p:cNvGrpSpPr/>
              <p:nvPr/>
            </p:nvGrpSpPr>
            <p:grpSpPr>
              <a:xfrm>
                <a:off x="6383491" y="9540381"/>
                <a:ext cx="540069" cy="1439619"/>
                <a:chOff x="4319931" y="2689124"/>
                <a:chExt cx="540069" cy="1439619"/>
              </a:xfrm>
            </p:grpSpPr>
            <p:sp>
              <p:nvSpPr>
                <p:cNvPr id="331" name="Rectangle : coins arrondis 330">
                  <a:extLst>
                    <a:ext uri="{FF2B5EF4-FFF2-40B4-BE49-F238E27FC236}">
                      <a16:creationId xmlns:a16="http://schemas.microsoft.com/office/drawing/2014/main" id="{4533E782-23B0-4006-A203-C66087DE7A11}"/>
                    </a:ext>
                  </a:extLst>
                </p:cNvPr>
                <p:cNvSpPr/>
                <p:nvPr/>
              </p:nvSpPr>
              <p:spPr>
                <a:xfrm>
                  <a:off x="4319931" y="2689124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>
                  <a:solidFill>
                    <a:schemeClr val="accent2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Sas de toilette petit</a:t>
                  </a:r>
                </a:p>
              </p:txBody>
            </p:sp>
            <p:sp>
              <p:nvSpPr>
                <p:cNvPr id="332" name="Rectangle : coins arrondis 331">
                  <a:extLst>
                    <a:ext uri="{FF2B5EF4-FFF2-40B4-BE49-F238E27FC236}">
                      <a16:creationId xmlns:a16="http://schemas.microsoft.com/office/drawing/2014/main" id="{A5CA1980-DDFA-4517-9924-F676065A3779}"/>
                    </a:ext>
                  </a:extLst>
                </p:cNvPr>
                <p:cNvSpPr/>
                <p:nvPr/>
              </p:nvSpPr>
              <p:spPr>
                <a:xfrm>
                  <a:off x="4320000" y="3588743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2"/>
                </a:solidFill>
                <a:ln w="19050">
                  <a:solidFill>
                    <a:schemeClr val="accent2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Toilette standard</a:t>
                  </a:r>
                </a:p>
              </p:txBody>
            </p:sp>
            <p:cxnSp>
              <p:nvCxnSpPr>
                <p:cNvPr id="333" name="Connecteur droit avec flèche 332">
                  <a:extLst>
                    <a:ext uri="{FF2B5EF4-FFF2-40B4-BE49-F238E27FC236}">
                      <a16:creationId xmlns:a16="http://schemas.microsoft.com/office/drawing/2014/main" id="{77BAE872-F58F-42FE-B739-4656FD2AF0DB}"/>
                    </a:ext>
                  </a:extLst>
                </p:cNvPr>
                <p:cNvCxnSpPr>
                  <a:cxnSpLocks/>
                  <a:stCxn id="331" idx="2"/>
                  <a:endCxn id="332" idx="0"/>
                </p:cNvCxnSpPr>
                <p:nvPr/>
              </p:nvCxnSpPr>
              <p:spPr>
                <a:xfrm>
                  <a:off x="4589931" y="3229124"/>
                  <a:ext cx="69" cy="359619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prstDash val="solid"/>
                  <a:headEnd type="stealth"/>
                  <a:tailEnd type="stealth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sp>
          <p:nvSpPr>
            <p:cNvPr id="334" name="Rectangle : coins arrondis 333">
              <a:extLst>
                <a:ext uri="{FF2B5EF4-FFF2-40B4-BE49-F238E27FC236}">
                  <a16:creationId xmlns:a16="http://schemas.microsoft.com/office/drawing/2014/main" id="{53591BC3-2543-46B3-9E81-1F5E8F7D61F5}"/>
                </a:ext>
              </a:extLst>
            </p:cNvPr>
            <p:cNvSpPr/>
            <p:nvPr/>
          </p:nvSpPr>
          <p:spPr>
            <a:xfrm>
              <a:off x="3869517" y="3419240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5"/>
            </a:solidFill>
            <a:ln w="19050">
              <a:solidFill>
                <a:schemeClr val="accent5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Bureau </a:t>
              </a:r>
            </a:p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2 postes tempo.</a:t>
              </a:r>
            </a:p>
          </p:txBody>
        </p:sp>
        <p:grpSp>
          <p:nvGrpSpPr>
            <p:cNvPr id="288" name="Groupe 287">
              <a:extLst>
                <a:ext uri="{FF2B5EF4-FFF2-40B4-BE49-F238E27FC236}">
                  <a16:creationId xmlns:a16="http://schemas.microsoft.com/office/drawing/2014/main" id="{C92AF68B-DB54-4F3A-A59E-C1C4A0284F2B}"/>
                </a:ext>
              </a:extLst>
            </p:cNvPr>
            <p:cNvGrpSpPr/>
            <p:nvPr/>
          </p:nvGrpSpPr>
          <p:grpSpPr>
            <a:xfrm>
              <a:off x="2967770" y="2070000"/>
              <a:ext cx="540877" cy="2338102"/>
              <a:chOff x="719123" y="2250379"/>
              <a:chExt cx="540877" cy="2338102"/>
            </a:xfrm>
          </p:grpSpPr>
          <p:sp>
            <p:nvSpPr>
              <p:cNvPr id="80" name="Rectangle : coins arrondis 79">
                <a:extLst>
                  <a:ext uri="{FF2B5EF4-FFF2-40B4-BE49-F238E27FC236}">
                    <a16:creationId xmlns:a16="http://schemas.microsoft.com/office/drawing/2014/main" id="{14F3E7F4-2623-478E-A8BA-E3F6276AA519}"/>
                  </a:ext>
                </a:extLst>
              </p:cNvPr>
              <p:cNvSpPr/>
              <p:nvPr/>
            </p:nvSpPr>
            <p:spPr>
              <a:xfrm>
                <a:off x="720000" y="4048481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3"/>
              </a:solidFill>
              <a:ln w="19050" cmpd="sng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Sas d’accès petit</a:t>
                </a:r>
              </a:p>
            </p:txBody>
          </p:sp>
          <p:sp>
            <p:nvSpPr>
              <p:cNvPr id="83" name="Rectangle : coins arrondis 82">
                <a:extLst>
                  <a:ext uri="{FF2B5EF4-FFF2-40B4-BE49-F238E27FC236}">
                    <a16:creationId xmlns:a16="http://schemas.microsoft.com/office/drawing/2014/main" id="{4C04523C-603C-4790-A9E5-07A6B2B23491}"/>
                  </a:ext>
                </a:extLst>
              </p:cNvPr>
              <p:cNvSpPr/>
              <p:nvPr/>
            </p:nvSpPr>
            <p:spPr>
              <a:xfrm>
                <a:off x="719123" y="2250379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CF965D"/>
              </a:solidFill>
              <a:ln w="19050">
                <a:solidFill>
                  <a:srgbClr val="85562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Courant fort</a:t>
                </a:r>
              </a:p>
            </p:txBody>
          </p:sp>
          <p:sp>
            <p:nvSpPr>
              <p:cNvPr id="84" name="Rectangle : coins arrondis 83">
                <a:extLst>
                  <a:ext uri="{FF2B5EF4-FFF2-40B4-BE49-F238E27FC236}">
                    <a16:creationId xmlns:a16="http://schemas.microsoft.com/office/drawing/2014/main" id="{B3B40EB1-8397-467F-9BA8-C6BD3CB18493}"/>
                  </a:ext>
                </a:extLst>
              </p:cNvPr>
              <p:cNvSpPr/>
              <p:nvPr/>
            </p:nvSpPr>
            <p:spPr>
              <a:xfrm>
                <a:off x="719123" y="3150379"/>
                <a:ext cx="540000" cy="542488"/>
              </a:xfrm>
              <a:prstGeom prst="roundRect">
                <a:avLst>
                  <a:gd name="adj" fmla="val 24073"/>
                </a:avLst>
              </a:prstGeom>
              <a:solidFill>
                <a:srgbClr val="CF965D"/>
              </a:solidFill>
              <a:ln w="19050">
                <a:solidFill>
                  <a:srgbClr val="85562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Courant faible</a:t>
                </a:r>
              </a:p>
            </p:txBody>
          </p:sp>
        </p:grpSp>
        <p:grpSp>
          <p:nvGrpSpPr>
            <p:cNvPr id="32" name="Groupe 31">
              <a:extLst>
                <a:ext uri="{FF2B5EF4-FFF2-40B4-BE49-F238E27FC236}">
                  <a16:creationId xmlns:a16="http://schemas.microsoft.com/office/drawing/2014/main" id="{02F7F0B6-962B-40EC-BD1D-B7A30977F5D6}"/>
                </a:ext>
              </a:extLst>
            </p:cNvPr>
            <p:cNvGrpSpPr/>
            <p:nvPr/>
          </p:nvGrpSpPr>
          <p:grpSpPr>
            <a:xfrm>
              <a:off x="17189517" y="2069096"/>
              <a:ext cx="540001" cy="2340525"/>
              <a:chOff x="23039931" y="7289856"/>
              <a:chExt cx="540001" cy="2340525"/>
            </a:xfrm>
          </p:grpSpPr>
          <p:sp>
            <p:nvSpPr>
              <p:cNvPr id="354" name="Rectangle : coins arrondis 353">
                <a:extLst>
                  <a:ext uri="{FF2B5EF4-FFF2-40B4-BE49-F238E27FC236}">
                    <a16:creationId xmlns:a16="http://schemas.microsoft.com/office/drawing/2014/main" id="{CCE8BFB3-5264-43EF-9921-96B2E299A23F}"/>
                  </a:ext>
                </a:extLst>
              </p:cNvPr>
              <p:cNvSpPr/>
              <p:nvPr/>
            </p:nvSpPr>
            <p:spPr>
              <a:xfrm>
                <a:off x="23039932" y="8190381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66FFFF"/>
              </a:solidFill>
              <a:ln w="19050">
                <a:solidFill>
                  <a:srgbClr val="008986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Déchets courant petit</a:t>
                </a:r>
              </a:p>
            </p:txBody>
          </p:sp>
          <p:sp>
            <p:nvSpPr>
              <p:cNvPr id="357" name="Rectangle : coins arrondis 356">
                <a:extLst>
                  <a:ext uri="{FF2B5EF4-FFF2-40B4-BE49-F238E27FC236}">
                    <a16:creationId xmlns:a16="http://schemas.microsoft.com/office/drawing/2014/main" id="{042A29D5-6842-4DB3-A24E-17F24802D6FE}"/>
                  </a:ext>
                </a:extLst>
              </p:cNvPr>
              <p:cNvSpPr/>
              <p:nvPr/>
            </p:nvSpPr>
            <p:spPr>
              <a:xfrm>
                <a:off x="23039932" y="7289856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66FFFF"/>
              </a:solidFill>
              <a:ln w="19050">
                <a:solidFill>
                  <a:srgbClr val="008986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Litière sale petit</a:t>
                </a:r>
              </a:p>
            </p:txBody>
          </p:sp>
          <p:sp>
            <p:nvSpPr>
              <p:cNvPr id="257" name="Rectangle : coins arrondis 256">
                <a:extLst>
                  <a:ext uri="{FF2B5EF4-FFF2-40B4-BE49-F238E27FC236}">
                    <a16:creationId xmlns:a16="http://schemas.microsoft.com/office/drawing/2014/main" id="{37A17C23-3788-44C0-A295-20C0B3A22286}"/>
                  </a:ext>
                </a:extLst>
              </p:cNvPr>
              <p:cNvSpPr/>
              <p:nvPr/>
            </p:nvSpPr>
            <p:spPr>
              <a:xfrm>
                <a:off x="23039931" y="9090381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3"/>
              </a:solidFill>
              <a:ln w="19050" cmpd="sng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Sas d’accès petit</a:t>
                </a:r>
              </a:p>
            </p:txBody>
          </p:sp>
        </p:grpSp>
        <p:grpSp>
          <p:nvGrpSpPr>
            <p:cNvPr id="29" name="Groupe 28">
              <a:extLst>
                <a:ext uri="{FF2B5EF4-FFF2-40B4-BE49-F238E27FC236}">
                  <a16:creationId xmlns:a16="http://schemas.microsoft.com/office/drawing/2014/main" id="{D43608A7-8B08-4F19-B287-9DBFDCAA6439}"/>
                </a:ext>
              </a:extLst>
            </p:cNvPr>
            <p:cNvGrpSpPr/>
            <p:nvPr/>
          </p:nvGrpSpPr>
          <p:grpSpPr>
            <a:xfrm>
              <a:off x="8189517" y="539758"/>
              <a:ext cx="8641379" cy="3420851"/>
              <a:chOff x="9899931" y="5760518"/>
              <a:chExt cx="8641379" cy="3420851"/>
            </a:xfrm>
          </p:grpSpPr>
          <p:sp>
            <p:nvSpPr>
              <p:cNvPr id="116" name="Rectangle : avec coins supérieurs arrondis 115">
                <a:extLst>
                  <a:ext uri="{FF2B5EF4-FFF2-40B4-BE49-F238E27FC236}">
                    <a16:creationId xmlns:a16="http://schemas.microsoft.com/office/drawing/2014/main" id="{E35E7CB0-54EE-4010-9EA2-4A7795F56054}"/>
                  </a:ext>
                </a:extLst>
              </p:cNvPr>
              <p:cNvSpPr/>
              <p:nvPr/>
            </p:nvSpPr>
            <p:spPr>
              <a:xfrm>
                <a:off x="9899931" y="5760519"/>
                <a:ext cx="8640000" cy="1080000"/>
              </a:xfrm>
              <a:prstGeom prst="round2SameRect">
                <a:avLst>
                  <a:gd name="adj1" fmla="val 27799"/>
                  <a:gd name="adj2" fmla="val 0"/>
                </a:avLst>
              </a:prstGeom>
              <a:pattFill prst="pct10">
                <a:fgClr>
                  <a:schemeClr val="accent6">
                    <a:lumMod val="75000"/>
                  </a:schemeClr>
                </a:fgClr>
                <a:bgClr>
                  <a:schemeClr val="accent6">
                    <a:lumMod val="40000"/>
                    <a:lumOff val="60000"/>
                  </a:schemeClr>
                </a:bgClr>
              </a:patt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15" name="Rectangle : avec coins supérieurs arrondis 114">
                <a:extLst>
                  <a:ext uri="{FF2B5EF4-FFF2-40B4-BE49-F238E27FC236}">
                    <a16:creationId xmlns:a16="http://schemas.microsoft.com/office/drawing/2014/main" id="{BDD33898-C1F5-4CCA-94A9-D2FA05346924}"/>
                  </a:ext>
                </a:extLst>
              </p:cNvPr>
              <p:cNvSpPr/>
              <p:nvPr/>
            </p:nvSpPr>
            <p:spPr>
              <a:xfrm flipV="1">
                <a:off x="9901310" y="6841369"/>
                <a:ext cx="8640000" cy="2340000"/>
              </a:xfrm>
              <a:prstGeom prst="round2SameRect">
                <a:avLst>
                  <a:gd name="adj1" fmla="val 14310"/>
                  <a:gd name="adj2" fmla="val 0"/>
                </a:avLst>
              </a:prstGeom>
              <a:solidFill>
                <a:schemeClr val="accent6">
                  <a:lumMod val="40000"/>
                  <a:lumOff val="60000"/>
                </a:schemeClr>
              </a:solid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" name="Rectangle : coins arrondis 1">
                <a:extLst>
                  <a:ext uri="{FF2B5EF4-FFF2-40B4-BE49-F238E27FC236}">
                    <a16:creationId xmlns:a16="http://schemas.microsoft.com/office/drawing/2014/main" id="{18EF3759-2B20-4B2B-9F74-36F67E15F677}"/>
                  </a:ext>
                </a:extLst>
              </p:cNvPr>
              <p:cNvSpPr/>
              <p:nvPr/>
            </p:nvSpPr>
            <p:spPr>
              <a:xfrm>
                <a:off x="9899931" y="5760518"/>
                <a:ext cx="8640000" cy="3420000"/>
              </a:xfrm>
              <a:prstGeom prst="roundRect">
                <a:avLst>
                  <a:gd name="adj" fmla="val 9915"/>
                </a:avLst>
              </a:prstGeom>
              <a:noFill/>
              <a:ln w="19050">
                <a:solidFill>
                  <a:schemeClr val="accent6">
                    <a:lumMod val="50000"/>
                  </a:schemeClr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3" name="Connecteur droit 42">
                <a:extLst>
                  <a:ext uri="{FF2B5EF4-FFF2-40B4-BE49-F238E27FC236}">
                    <a16:creationId xmlns:a16="http://schemas.microsoft.com/office/drawing/2014/main" id="{DBF0C566-9D68-4D29-80E3-16971414646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899933" y="6840519"/>
                <a:ext cx="8640000" cy="0"/>
              </a:xfrm>
              <a:prstGeom prst="line">
                <a:avLst/>
              </a:prstGeom>
              <a:ln w="19050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97" name="Groupe 96">
                <a:extLst>
                  <a:ext uri="{FF2B5EF4-FFF2-40B4-BE49-F238E27FC236}">
                    <a16:creationId xmlns:a16="http://schemas.microsoft.com/office/drawing/2014/main" id="{9C54F864-EA9D-458B-8AF9-261653586DF7}"/>
                  </a:ext>
                </a:extLst>
              </p:cNvPr>
              <p:cNvGrpSpPr/>
              <p:nvPr/>
            </p:nvGrpSpPr>
            <p:grpSpPr>
              <a:xfrm>
                <a:off x="10079934" y="5940519"/>
                <a:ext cx="3960613" cy="3059387"/>
                <a:chOff x="2880000" y="900000"/>
                <a:chExt cx="3960613" cy="3059387"/>
              </a:xfrm>
            </p:grpSpPr>
            <p:cxnSp>
              <p:nvCxnSpPr>
                <p:cNvPr id="143" name="Connecteur droit avec flèche 142">
                  <a:extLst>
                    <a:ext uri="{FF2B5EF4-FFF2-40B4-BE49-F238E27FC236}">
                      <a16:creationId xmlns:a16="http://schemas.microsoft.com/office/drawing/2014/main" id="{7608A872-B220-4C93-809F-FF37EB83F0AA}"/>
                    </a:ext>
                  </a:extLst>
                </p:cNvPr>
                <p:cNvCxnSpPr>
                  <a:cxnSpLocks/>
                  <a:stCxn id="134" idx="1"/>
                  <a:endCxn id="135" idx="3"/>
                </p:cNvCxnSpPr>
                <p:nvPr/>
              </p:nvCxnSpPr>
              <p:spPr>
                <a:xfrm flipH="1">
                  <a:off x="3600989" y="2518956"/>
                  <a:ext cx="359011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49" name="Groupe 48">
                  <a:extLst>
                    <a:ext uri="{FF2B5EF4-FFF2-40B4-BE49-F238E27FC236}">
                      <a16:creationId xmlns:a16="http://schemas.microsoft.com/office/drawing/2014/main" id="{894FF5CC-6309-4E36-AF57-BAC976395CDF}"/>
                    </a:ext>
                  </a:extLst>
                </p:cNvPr>
                <p:cNvGrpSpPr/>
                <p:nvPr/>
              </p:nvGrpSpPr>
              <p:grpSpPr>
                <a:xfrm>
                  <a:off x="2880000" y="900000"/>
                  <a:ext cx="3960613" cy="3059387"/>
                  <a:chOff x="2880000" y="900000"/>
                  <a:chExt cx="3960613" cy="3059387"/>
                </a:xfrm>
              </p:grpSpPr>
              <p:grpSp>
                <p:nvGrpSpPr>
                  <p:cNvPr id="157" name="Groupe 156">
                    <a:extLst>
                      <a:ext uri="{FF2B5EF4-FFF2-40B4-BE49-F238E27FC236}">
                        <a16:creationId xmlns:a16="http://schemas.microsoft.com/office/drawing/2014/main" id="{E58C8ADD-8B51-445D-BBF9-83553D0D2177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59387"/>
                    <a:chOff x="4498398" y="720431"/>
                    <a:chExt cx="3960613" cy="3059387"/>
                  </a:xfrm>
                </p:grpSpPr>
                <p:sp>
                  <p:nvSpPr>
                    <p:cNvPr id="131" name="Rectangle : coins arrondis 130">
                      <a:extLst>
                        <a:ext uri="{FF2B5EF4-FFF2-40B4-BE49-F238E27FC236}">
                          <a16:creationId xmlns:a16="http://schemas.microsoft.com/office/drawing/2014/main" id="{959F0444-A41C-457E-93B5-ACBABE596BB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133" name="Rectangle : coins arrondis 132">
                      <a:extLst>
                        <a:ext uri="{FF2B5EF4-FFF2-40B4-BE49-F238E27FC236}">
                          <a16:creationId xmlns:a16="http://schemas.microsoft.com/office/drawing/2014/main" id="{8DC045CF-72E0-42FE-BBF7-4D48987A852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134" name="Rectangle : coins arrondis 133">
                      <a:extLst>
                        <a:ext uri="{FF2B5EF4-FFF2-40B4-BE49-F238E27FC236}">
                          <a16:creationId xmlns:a16="http://schemas.microsoft.com/office/drawing/2014/main" id="{B5E67CA8-52FD-4714-B041-7A7B36EBD4E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1979387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135" name="Rectangle : coins arrondis 134">
                      <a:extLst>
                        <a:ext uri="{FF2B5EF4-FFF2-40B4-BE49-F238E27FC236}">
                          <a16:creationId xmlns:a16="http://schemas.microsoft.com/office/drawing/2014/main" id="{BF04EDA5-4206-4135-BA8E-40E004DDABD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9387" y="1979387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cxnSp>
                  <p:nvCxnSpPr>
                    <p:cNvPr id="146" name="Connecteur droit avec flèche 145">
                      <a:extLst>
                        <a:ext uri="{FF2B5EF4-FFF2-40B4-BE49-F238E27FC236}">
                          <a16:creationId xmlns:a16="http://schemas.microsoft.com/office/drawing/2014/main" id="{D953502F-F247-47DC-9935-CD3FD7AF9AE0}"/>
                        </a:ext>
                      </a:extLst>
                    </p:cNvPr>
                    <p:cNvCxnSpPr>
                      <a:cxnSpLocks/>
                      <a:stCxn id="131" idx="2"/>
                      <a:endCxn id="135" idx="0"/>
                    </p:cNvCxnSpPr>
                    <p:nvPr/>
                  </p:nvCxnSpPr>
                  <p:spPr>
                    <a:xfrm>
                      <a:off x="4858398" y="1440431"/>
                      <a:ext cx="989" cy="538956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49" name="Connecteur droit avec flèche 148">
                      <a:extLst>
                        <a:ext uri="{FF2B5EF4-FFF2-40B4-BE49-F238E27FC236}">
                          <a16:creationId xmlns:a16="http://schemas.microsoft.com/office/drawing/2014/main" id="{1A934696-42EB-40E9-BA5B-E1A87F015439}"/>
                        </a:ext>
                      </a:extLst>
                    </p:cNvPr>
                    <p:cNvCxnSpPr>
                      <a:cxnSpLocks/>
                      <a:stCxn id="131" idx="3"/>
                      <a:endCxn id="133" idx="1"/>
                    </p:cNvCxnSpPr>
                    <p:nvPr/>
                  </p:nvCxnSpPr>
                  <p:spPr>
                    <a:xfrm>
                      <a:off x="5218398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52" name="Connecteur droit avec flèche 151">
                      <a:extLst>
                        <a:ext uri="{FF2B5EF4-FFF2-40B4-BE49-F238E27FC236}">
                          <a16:creationId xmlns:a16="http://schemas.microsoft.com/office/drawing/2014/main" id="{E0EB52D4-2FD0-4E9E-A7F0-DD31B56B28E8}"/>
                        </a:ext>
                      </a:extLst>
                    </p:cNvPr>
                    <p:cNvCxnSpPr>
                      <a:cxnSpLocks/>
                      <a:stCxn id="134" idx="0"/>
                      <a:endCxn id="133" idx="2"/>
                    </p:cNvCxnSpPr>
                    <p:nvPr/>
                  </p:nvCxnSpPr>
                  <p:spPr>
                    <a:xfrm flipV="1">
                      <a:off x="5938398" y="1440431"/>
                      <a:ext cx="0" cy="538956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150" name="Rectangle : coins arrondis 149">
                      <a:extLst>
                        <a:ext uri="{FF2B5EF4-FFF2-40B4-BE49-F238E27FC236}">
                          <a16:creationId xmlns:a16="http://schemas.microsoft.com/office/drawing/2014/main" id="{5E49756C-D7A6-4192-85AB-AB2E6369806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5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151" name="Rectangle : coins arrondis 150">
                      <a:extLst>
                        <a:ext uri="{FF2B5EF4-FFF2-40B4-BE49-F238E27FC236}">
                          <a16:creationId xmlns:a16="http://schemas.microsoft.com/office/drawing/2014/main" id="{340A582C-A00C-4971-8B62-3A5DBA23CF9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153" name="Rectangle : coins arrondis 152">
                      <a:extLst>
                        <a:ext uri="{FF2B5EF4-FFF2-40B4-BE49-F238E27FC236}">
                          <a16:creationId xmlns:a16="http://schemas.microsoft.com/office/drawing/2014/main" id="{C52CBC07-7DED-4E29-9BAC-E699619796E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1979387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154" name="Rectangle : coins arrondis 153">
                      <a:extLst>
                        <a:ext uri="{FF2B5EF4-FFF2-40B4-BE49-F238E27FC236}">
                          <a16:creationId xmlns:a16="http://schemas.microsoft.com/office/drawing/2014/main" id="{D0BD80E5-5A47-436A-903F-8051F5206C7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60000" y="1979387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cxnSp>
                  <p:nvCxnSpPr>
                    <p:cNvPr id="193" name="Connecteur droit avec flèche 192">
                      <a:extLst>
                        <a:ext uri="{FF2B5EF4-FFF2-40B4-BE49-F238E27FC236}">
                          <a16:creationId xmlns:a16="http://schemas.microsoft.com/office/drawing/2014/main" id="{4D438DF5-523A-4D88-89E2-A563E5FD21CF}"/>
                        </a:ext>
                      </a:extLst>
                    </p:cNvPr>
                    <p:cNvCxnSpPr>
                      <a:cxnSpLocks/>
                      <a:stCxn id="154" idx="0"/>
                      <a:endCxn id="150" idx="2"/>
                    </p:cNvCxnSpPr>
                    <p:nvPr/>
                  </p:nvCxnSpPr>
                  <p:spPr>
                    <a:xfrm flipH="1" flipV="1">
                      <a:off x="7019011" y="1440431"/>
                      <a:ext cx="989" cy="538956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94" name="Connecteur droit avec flèche 193">
                      <a:extLst>
                        <a:ext uri="{FF2B5EF4-FFF2-40B4-BE49-F238E27FC236}">
                          <a16:creationId xmlns:a16="http://schemas.microsoft.com/office/drawing/2014/main" id="{7607ADC9-93D7-42D9-AD2F-46265A3DB45B}"/>
                        </a:ext>
                      </a:extLst>
                    </p:cNvPr>
                    <p:cNvCxnSpPr>
                      <a:cxnSpLocks/>
                      <a:stCxn id="153" idx="0"/>
                      <a:endCxn id="151" idx="2"/>
                    </p:cNvCxnSpPr>
                    <p:nvPr/>
                  </p:nvCxnSpPr>
                  <p:spPr>
                    <a:xfrm flipV="1">
                      <a:off x="8099011" y="1440431"/>
                      <a:ext cx="0" cy="538956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95" name="Connecteur droit avec flèche 194">
                      <a:extLst>
                        <a:ext uri="{FF2B5EF4-FFF2-40B4-BE49-F238E27FC236}">
                          <a16:creationId xmlns:a16="http://schemas.microsoft.com/office/drawing/2014/main" id="{3B56F582-CF2E-4BB6-A43C-14B9FFCBD5E7}"/>
                        </a:ext>
                      </a:extLst>
                    </p:cNvPr>
                    <p:cNvCxnSpPr>
                      <a:cxnSpLocks/>
                      <a:stCxn id="150" idx="3"/>
                      <a:endCxn id="151" idx="1"/>
                    </p:cNvCxnSpPr>
                    <p:nvPr/>
                  </p:nvCxnSpPr>
                  <p:spPr>
                    <a:xfrm>
                      <a:off x="7379011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96" name="Connecteur droit avec flèche 195">
                      <a:extLst>
                        <a:ext uri="{FF2B5EF4-FFF2-40B4-BE49-F238E27FC236}">
                          <a16:creationId xmlns:a16="http://schemas.microsoft.com/office/drawing/2014/main" id="{F6E65672-5ED9-4088-B223-D436CCA90DD9}"/>
                        </a:ext>
                      </a:extLst>
                    </p:cNvPr>
                    <p:cNvCxnSpPr>
                      <a:cxnSpLocks/>
                      <a:stCxn id="154" idx="3"/>
                      <a:endCxn id="153" idx="1"/>
                    </p:cNvCxnSpPr>
                    <p:nvPr/>
                  </p:nvCxnSpPr>
                  <p:spPr>
                    <a:xfrm>
                      <a:off x="7380000" y="2339387"/>
                      <a:ext cx="359011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220" name="Rectangle : coins arrondis 219">
                      <a:extLst>
                        <a:ext uri="{FF2B5EF4-FFF2-40B4-BE49-F238E27FC236}">
                          <a16:creationId xmlns:a16="http://schemas.microsoft.com/office/drawing/2014/main" id="{F1FD556C-1FC4-4102-B9E6-E590E0FC423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038464" y="3059818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reproduction MR</a:t>
                      </a:r>
                    </a:p>
                  </p:txBody>
                </p:sp>
                <p:cxnSp>
                  <p:nvCxnSpPr>
                    <p:cNvPr id="259" name="Connecteur droit avec flèche 258">
                      <a:extLst>
                        <a:ext uri="{FF2B5EF4-FFF2-40B4-BE49-F238E27FC236}">
                          <a16:creationId xmlns:a16="http://schemas.microsoft.com/office/drawing/2014/main" id="{186D3E7B-66E1-49E4-9BCB-CF688B3C649E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>
                      <a:off x="6299384" y="2339387"/>
                      <a:ext cx="359011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262" name="Rectangle : coins arrondis 261">
                      <a:extLst>
                        <a:ext uri="{FF2B5EF4-FFF2-40B4-BE49-F238E27FC236}">
                          <a16:creationId xmlns:a16="http://schemas.microsoft.com/office/drawing/2014/main" id="{D52FE115-E970-4B17-9C55-6CCEE5C36BE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197015" y="3059818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reproduction MR</a:t>
                      </a:r>
                    </a:p>
                  </p:txBody>
                </p:sp>
              </p:grpSp>
              <p:cxnSp>
                <p:nvCxnSpPr>
                  <p:cNvPr id="192" name="Connecteur droit avec flèche 191">
                    <a:extLst>
                      <a:ext uri="{FF2B5EF4-FFF2-40B4-BE49-F238E27FC236}">
                        <a16:creationId xmlns:a16="http://schemas.microsoft.com/office/drawing/2014/main" id="{2F5B93D7-AC85-4C17-B4C6-34B7F95BE63E}"/>
                      </a:ext>
                    </a:extLst>
                  </p:cNvPr>
                  <p:cNvCxnSpPr>
                    <a:cxnSpLocks/>
                    <a:stCxn id="153" idx="2"/>
                  </p:cNvCxnSpPr>
                  <p:nvPr/>
                </p:nvCxnSpPr>
                <p:spPr>
                  <a:xfrm flipH="1">
                    <a:off x="6253709" y="2878956"/>
                    <a:ext cx="226904" cy="40061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56" name="Connecteur droit avec flèche 155">
                    <a:extLst>
                      <a:ext uri="{FF2B5EF4-FFF2-40B4-BE49-F238E27FC236}">
                        <a16:creationId xmlns:a16="http://schemas.microsoft.com/office/drawing/2014/main" id="{6CC9BA4C-A556-4E0F-9C41-89820B18A1D1}"/>
                      </a:ext>
                    </a:extLst>
                  </p:cNvPr>
                  <p:cNvCxnSpPr>
                    <a:cxnSpLocks/>
                    <a:endCxn id="134" idx="2"/>
                  </p:cNvCxnSpPr>
                  <p:nvPr/>
                </p:nvCxnSpPr>
                <p:spPr>
                  <a:xfrm flipV="1">
                    <a:off x="4088409" y="2878956"/>
                    <a:ext cx="231591" cy="40061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86" name="Connecteur droit avec flèche 185">
                    <a:extLst>
                      <a:ext uri="{FF2B5EF4-FFF2-40B4-BE49-F238E27FC236}">
                        <a16:creationId xmlns:a16="http://schemas.microsoft.com/office/drawing/2014/main" id="{CF48956F-E2CD-42CB-9E0B-6D4ACC2B8233}"/>
                      </a:ext>
                    </a:extLst>
                  </p:cNvPr>
                  <p:cNvCxnSpPr>
                    <a:cxnSpLocks/>
                    <a:endCxn id="135" idx="2"/>
                  </p:cNvCxnSpPr>
                  <p:nvPr/>
                </p:nvCxnSpPr>
                <p:spPr>
                  <a:xfrm flipH="1" flipV="1">
                    <a:off x="3240989" y="2878956"/>
                    <a:ext cx="240188" cy="40061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91" name="Connecteur droit avec flèche 190">
                    <a:extLst>
                      <a:ext uri="{FF2B5EF4-FFF2-40B4-BE49-F238E27FC236}">
                        <a16:creationId xmlns:a16="http://schemas.microsoft.com/office/drawing/2014/main" id="{5D49B5E2-5233-45CA-BD55-FA5A19E0A4E7}"/>
                      </a:ext>
                    </a:extLst>
                  </p:cNvPr>
                  <p:cNvCxnSpPr>
                    <a:cxnSpLocks/>
                    <a:endCxn id="154" idx="2"/>
                  </p:cNvCxnSpPr>
                  <p:nvPr/>
                </p:nvCxnSpPr>
                <p:spPr>
                  <a:xfrm flipH="1" flipV="1">
                    <a:off x="5401602" y="2878956"/>
                    <a:ext cx="232163" cy="40061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grpSp>
            <p:nvGrpSpPr>
              <p:cNvPr id="427" name="Groupe 426">
                <a:extLst>
                  <a:ext uri="{FF2B5EF4-FFF2-40B4-BE49-F238E27FC236}">
                    <a16:creationId xmlns:a16="http://schemas.microsoft.com/office/drawing/2014/main" id="{150CA158-100A-4560-B30D-1605424B505E}"/>
                  </a:ext>
                </a:extLst>
              </p:cNvPr>
              <p:cNvGrpSpPr/>
              <p:nvPr/>
            </p:nvGrpSpPr>
            <p:grpSpPr>
              <a:xfrm>
                <a:off x="14399931" y="5940519"/>
                <a:ext cx="3960613" cy="3059387"/>
                <a:chOff x="2880000" y="900000"/>
                <a:chExt cx="3960613" cy="3059387"/>
              </a:xfrm>
            </p:grpSpPr>
            <p:cxnSp>
              <p:nvCxnSpPr>
                <p:cNvPr id="436" name="Connecteur droit avec flèche 435">
                  <a:extLst>
                    <a:ext uri="{FF2B5EF4-FFF2-40B4-BE49-F238E27FC236}">
                      <a16:creationId xmlns:a16="http://schemas.microsoft.com/office/drawing/2014/main" id="{910CE624-C088-4255-8329-91CEBCBD4683}"/>
                    </a:ext>
                  </a:extLst>
                </p:cNvPr>
                <p:cNvCxnSpPr>
                  <a:cxnSpLocks/>
                  <a:stCxn id="445" idx="1"/>
                  <a:endCxn id="446" idx="3"/>
                </p:cNvCxnSpPr>
                <p:nvPr/>
              </p:nvCxnSpPr>
              <p:spPr>
                <a:xfrm flipH="1">
                  <a:off x="3600989" y="2518956"/>
                  <a:ext cx="359011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437" name="Groupe 436">
                  <a:extLst>
                    <a:ext uri="{FF2B5EF4-FFF2-40B4-BE49-F238E27FC236}">
                      <a16:creationId xmlns:a16="http://schemas.microsoft.com/office/drawing/2014/main" id="{A419D4D3-3083-44FE-9FC8-0323234F7D03}"/>
                    </a:ext>
                  </a:extLst>
                </p:cNvPr>
                <p:cNvGrpSpPr/>
                <p:nvPr/>
              </p:nvGrpSpPr>
              <p:grpSpPr>
                <a:xfrm>
                  <a:off x="2880000" y="900000"/>
                  <a:ext cx="3960613" cy="3059387"/>
                  <a:chOff x="2880000" y="900000"/>
                  <a:chExt cx="3960613" cy="3059387"/>
                </a:xfrm>
              </p:grpSpPr>
              <p:grpSp>
                <p:nvGrpSpPr>
                  <p:cNvPr id="438" name="Groupe 437">
                    <a:extLst>
                      <a:ext uri="{FF2B5EF4-FFF2-40B4-BE49-F238E27FC236}">
                        <a16:creationId xmlns:a16="http://schemas.microsoft.com/office/drawing/2014/main" id="{EF15A198-018A-4E58-9459-FE15E181A48E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59387"/>
                    <a:chOff x="4498398" y="720431"/>
                    <a:chExt cx="3960613" cy="3059387"/>
                  </a:xfrm>
                </p:grpSpPr>
                <p:sp>
                  <p:nvSpPr>
                    <p:cNvPr id="443" name="Rectangle : coins arrondis 442">
                      <a:extLst>
                        <a:ext uri="{FF2B5EF4-FFF2-40B4-BE49-F238E27FC236}">
                          <a16:creationId xmlns:a16="http://schemas.microsoft.com/office/drawing/2014/main" id="{DCE95473-EC55-41DE-B14C-0A1AC79BD14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444" name="Rectangle : coins arrondis 443">
                      <a:extLst>
                        <a:ext uri="{FF2B5EF4-FFF2-40B4-BE49-F238E27FC236}">
                          <a16:creationId xmlns:a16="http://schemas.microsoft.com/office/drawing/2014/main" id="{45BF150B-6CAF-46BB-A9AF-073CDEDF0A4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445" name="Rectangle : coins arrondis 444">
                      <a:extLst>
                        <a:ext uri="{FF2B5EF4-FFF2-40B4-BE49-F238E27FC236}">
                          <a16:creationId xmlns:a16="http://schemas.microsoft.com/office/drawing/2014/main" id="{E3F5AE2D-E0A8-4345-883F-66077F0C4A2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1979387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446" name="Rectangle : coins arrondis 445">
                      <a:extLst>
                        <a:ext uri="{FF2B5EF4-FFF2-40B4-BE49-F238E27FC236}">
                          <a16:creationId xmlns:a16="http://schemas.microsoft.com/office/drawing/2014/main" id="{6F4B7D51-4FC4-41BA-B30A-D3B6BD9E495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9387" y="1979387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cxnSp>
                  <p:nvCxnSpPr>
                    <p:cNvPr id="447" name="Connecteur droit avec flèche 446">
                      <a:extLst>
                        <a:ext uri="{FF2B5EF4-FFF2-40B4-BE49-F238E27FC236}">
                          <a16:creationId xmlns:a16="http://schemas.microsoft.com/office/drawing/2014/main" id="{131D9425-70ED-48C9-84D5-751FC6F56F7B}"/>
                        </a:ext>
                      </a:extLst>
                    </p:cNvPr>
                    <p:cNvCxnSpPr>
                      <a:cxnSpLocks/>
                      <a:stCxn id="443" idx="2"/>
                      <a:endCxn id="446" idx="0"/>
                    </p:cNvCxnSpPr>
                    <p:nvPr/>
                  </p:nvCxnSpPr>
                  <p:spPr>
                    <a:xfrm>
                      <a:off x="4858398" y="1440431"/>
                      <a:ext cx="989" cy="538956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48" name="Connecteur droit avec flèche 447">
                      <a:extLst>
                        <a:ext uri="{FF2B5EF4-FFF2-40B4-BE49-F238E27FC236}">
                          <a16:creationId xmlns:a16="http://schemas.microsoft.com/office/drawing/2014/main" id="{D4FDB9E8-5E92-4E18-AE4F-D46D76ACD1FE}"/>
                        </a:ext>
                      </a:extLst>
                    </p:cNvPr>
                    <p:cNvCxnSpPr>
                      <a:cxnSpLocks/>
                      <a:stCxn id="443" idx="3"/>
                      <a:endCxn id="444" idx="1"/>
                    </p:cNvCxnSpPr>
                    <p:nvPr/>
                  </p:nvCxnSpPr>
                  <p:spPr>
                    <a:xfrm>
                      <a:off x="5218398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49" name="Connecteur droit avec flèche 448">
                      <a:extLst>
                        <a:ext uri="{FF2B5EF4-FFF2-40B4-BE49-F238E27FC236}">
                          <a16:creationId xmlns:a16="http://schemas.microsoft.com/office/drawing/2014/main" id="{47668D26-F500-4A27-9539-722D9B313679}"/>
                        </a:ext>
                      </a:extLst>
                    </p:cNvPr>
                    <p:cNvCxnSpPr>
                      <a:cxnSpLocks/>
                      <a:stCxn id="445" idx="0"/>
                      <a:endCxn id="444" idx="2"/>
                    </p:cNvCxnSpPr>
                    <p:nvPr/>
                  </p:nvCxnSpPr>
                  <p:spPr>
                    <a:xfrm flipV="1">
                      <a:off x="5938398" y="1440431"/>
                      <a:ext cx="0" cy="538956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450" name="Rectangle : coins arrondis 449">
                      <a:extLst>
                        <a:ext uri="{FF2B5EF4-FFF2-40B4-BE49-F238E27FC236}">
                          <a16:creationId xmlns:a16="http://schemas.microsoft.com/office/drawing/2014/main" id="{DE626895-FC07-4270-847E-8D1E5075344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5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451" name="Rectangle : coins arrondis 450">
                      <a:extLst>
                        <a:ext uri="{FF2B5EF4-FFF2-40B4-BE49-F238E27FC236}">
                          <a16:creationId xmlns:a16="http://schemas.microsoft.com/office/drawing/2014/main" id="{55186AD8-E864-410D-886D-1A87F496F10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452" name="Rectangle : coins arrondis 451">
                      <a:extLst>
                        <a:ext uri="{FF2B5EF4-FFF2-40B4-BE49-F238E27FC236}">
                          <a16:creationId xmlns:a16="http://schemas.microsoft.com/office/drawing/2014/main" id="{6CB1203E-BA5A-4CB1-BDF3-86BA7FFC36B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1979387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sp>
                  <p:nvSpPr>
                    <p:cNvPr id="453" name="Rectangle : coins arrondis 452">
                      <a:extLst>
                        <a:ext uri="{FF2B5EF4-FFF2-40B4-BE49-F238E27FC236}">
                          <a16:creationId xmlns:a16="http://schemas.microsoft.com/office/drawing/2014/main" id="{DA401B62-51D6-4043-B428-6890130D0B3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60000" y="1979387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reproduction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MR</a:t>
                      </a:r>
                    </a:p>
                  </p:txBody>
                </p:sp>
                <p:cxnSp>
                  <p:nvCxnSpPr>
                    <p:cNvPr id="454" name="Connecteur droit avec flèche 453">
                      <a:extLst>
                        <a:ext uri="{FF2B5EF4-FFF2-40B4-BE49-F238E27FC236}">
                          <a16:creationId xmlns:a16="http://schemas.microsoft.com/office/drawing/2014/main" id="{016C4E80-7EDE-4D2D-BE32-C4B1B81659A4}"/>
                        </a:ext>
                      </a:extLst>
                    </p:cNvPr>
                    <p:cNvCxnSpPr>
                      <a:cxnSpLocks/>
                      <a:stCxn id="453" idx="0"/>
                      <a:endCxn id="450" idx="2"/>
                    </p:cNvCxnSpPr>
                    <p:nvPr/>
                  </p:nvCxnSpPr>
                  <p:spPr>
                    <a:xfrm flipH="1" flipV="1">
                      <a:off x="7019011" y="1440431"/>
                      <a:ext cx="989" cy="538956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55" name="Connecteur droit avec flèche 454">
                      <a:extLst>
                        <a:ext uri="{FF2B5EF4-FFF2-40B4-BE49-F238E27FC236}">
                          <a16:creationId xmlns:a16="http://schemas.microsoft.com/office/drawing/2014/main" id="{44A4E93F-F1F6-45F5-9F19-7982E15655FA}"/>
                        </a:ext>
                      </a:extLst>
                    </p:cNvPr>
                    <p:cNvCxnSpPr>
                      <a:cxnSpLocks/>
                      <a:stCxn id="452" idx="0"/>
                      <a:endCxn id="451" idx="2"/>
                    </p:cNvCxnSpPr>
                    <p:nvPr/>
                  </p:nvCxnSpPr>
                  <p:spPr>
                    <a:xfrm flipV="1">
                      <a:off x="8099011" y="1440431"/>
                      <a:ext cx="0" cy="538956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56" name="Connecteur droit avec flèche 455">
                      <a:extLst>
                        <a:ext uri="{FF2B5EF4-FFF2-40B4-BE49-F238E27FC236}">
                          <a16:creationId xmlns:a16="http://schemas.microsoft.com/office/drawing/2014/main" id="{C6E7BB0E-52D5-48DD-9F93-5855379268D8}"/>
                        </a:ext>
                      </a:extLst>
                    </p:cNvPr>
                    <p:cNvCxnSpPr>
                      <a:cxnSpLocks/>
                      <a:stCxn id="450" idx="3"/>
                      <a:endCxn id="451" idx="1"/>
                    </p:cNvCxnSpPr>
                    <p:nvPr/>
                  </p:nvCxnSpPr>
                  <p:spPr>
                    <a:xfrm>
                      <a:off x="7379011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57" name="Connecteur droit avec flèche 456">
                      <a:extLst>
                        <a:ext uri="{FF2B5EF4-FFF2-40B4-BE49-F238E27FC236}">
                          <a16:creationId xmlns:a16="http://schemas.microsoft.com/office/drawing/2014/main" id="{22DEB2E2-DF0E-4F2F-9348-5B41AD77E835}"/>
                        </a:ext>
                      </a:extLst>
                    </p:cNvPr>
                    <p:cNvCxnSpPr>
                      <a:cxnSpLocks/>
                      <a:stCxn id="453" idx="3"/>
                      <a:endCxn id="452" idx="1"/>
                    </p:cNvCxnSpPr>
                    <p:nvPr/>
                  </p:nvCxnSpPr>
                  <p:spPr>
                    <a:xfrm>
                      <a:off x="7380000" y="2339387"/>
                      <a:ext cx="359011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458" name="Rectangle : coins arrondis 457">
                      <a:extLst>
                        <a:ext uri="{FF2B5EF4-FFF2-40B4-BE49-F238E27FC236}">
                          <a16:creationId xmlns:a16="http://schemas.microsoft.com/office/drawing/2014/main" id="{6EAF40E6-6311-4B83-93AE-569F1D8F5EA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038986" y="3059818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reproduction MR</a:t>
                      </a:r>
                    </a:p>
                  </p:txBody>
                </p:sp>
                <p:cxnSp>
                  <p:nvCxnSpPr>
                    <p:cNvPr id="459" name="Connecteur droit avec flèche 458">
                      <a:extLst>
                        <a:ext uri="{FF2B5EF4-FFF2-40B4-BE49-F238E27FC236}">
                          <a16:creationId xmlns:a16="http://schemas.microsoft.com/office/drawing/2014/main" id="{7C935AC1-333A-4C3B-8EBB-693C388A93AE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>
                      <a:off x="6299384" y="2339387"/>
                      <a:ext cx="359011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263" name="Rectangle : coins arrondis 262">
                      <a:extLst>
                        <a:ext uri="{FF2B5EF4-FFF2-40B4-BE49-F238E27FC236}">
                          <a16:creationId xmlns:a16="http://schemas.microsoft.com/office/drawing/2014/main" id="{F314A829-275C-45E7-8C8C-B20217F2D18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198467" y="3059818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reproduction MR</a:t>
                      </a:r>
                    </a:p>
                  </p:txBody>
                </p:sp>
              </p:grpSp>
              <p:cxnSp>
                <p:nvCxnSpPr>
                  <p:cNvPr id="439" name="Connecteur droit avec flèche 438">
                    <a:extLst>
                      <a:ext uri="{FF2B5EF4-FFF2-40B4-BE49-F238E27FC236}">
                        <a16:creationId xmlns:a16="http://schemas.microsoft.com/office/drawing/2014/main" id="{33DBD72C-40D5-4937-A4E7-C1CA564B5110}"/>
                      </a:ext>
                    </a:extLst>
                  </p:cNvPr>
                  <p:cNvCxnSpPr>
                    <a:cxnSpLocks/>
                    <a:stCxn id="452" idx="2"/>
                  </p:cNvCxnSpPr>
                  <p:nvPr/>
                </p:nvCxnSpPr>
                <p:spPr>
                  <a:xfrm flipH="1">
                    <a:off x="6255307" y="2878956"/>
                    <a:ext cx="225306" cy="40061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0" name="Connecteur droit avec flèche 439">
                    <a:extLst>
                      <a:ext uri="{FF2B5EF4-FFF2-40B4-BE49-F238E27FC236}">
                        <a16:creationId xmlns:a16="http://schemas.microsoft.com/office/drawing/2014/main" id="{28CA33CD-363C-49BA-A57B-F7B3E4B13C44}"/>
                      </a:ext>
                    </a:extLst>
                  </p:cNvPr>
                  <p:cNvCxnSpPr>
                    <a:cxnSpLocks/>
                    <a:endCxn id="445" idx="2"/>
                  </p:cNvCxnSpPr>
                  <p:nvPr/>
                </p:nvCxnSpPr>
                <p:spPr>
                  <a:xfrm flipV="1">
                    <a:off x="4085904" y="2878956"/>
                    <a:ext cx="234096" cy="40061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1" name="Connecteur droit avec flèche 440">
                    <a:extLst>
                      <a:ext uri="{FF2B5EF4-FFF2-40B4-BE49-F238E27FC236}">
                        <a16:creationId xmlns:a16="http://schemas.microsoft.com/office/drawing/2014/main" id="{03431C83-C31A-498A-AF5F-5427F1C98ABB}"/>
                      </a:ext>
                    </a:extLst>
                  </p:cNvPr>
                  <p:cNvCxnSpPr>
                    <a:cxnSpLocks/>
                    <a:endCxn id="446" idx="2"/>
                  </p:cNvCxnSpPr>
                  <p:nvPr/>
                </p:nvCxnSpPr>
                <p:spPr>
                  <a:xfrm flipH="1" flipV="1">
                    <a:off x="3240989" y="2878956"/>
                    <a:ext cx="227066" cy="40061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2" name="Connecteur droit avec flèche 441">
                    <a:extLst>
                      <a:ext uri="{FF2B5EF4-FFF2-40B4-BE49-F238E27FC236}">
                        <a16:creationId xmlns:a16="http://schemas.microsoft.com/office/drawing/2014/main" id="{ECA2B247-BF97-4051-AB57-BC0E9EC9F170}"/>
                      </a:ext>
                    </a:extLst>
                  </p:cNvPr>
                  <p:cNvCxnSpPr>
                    <a:cxnSpLocks/>
                    <a:endCxn id="453" idx="2"/>
                  </p:cNvCxnSpPr>
                  <p:nvPr/>
                </p:nvCxnSpPr>
                <p:spPr>
                  <a:xfrm flipH="1" flipV="1">
                    <a:off x="5401602" y="2878956"/>
                    <a:ext cx="234686" cy="40061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  <p:cxnSp>
          <p:nvCxnSpPr>
            <p:cNvPr id="86" name="Connecteur droit avec flèche 85">
              <a:extLst>
                <a:ext uri="{FF2B5EF4-FFF2-40B4-BE49-F238E27FC236}">
                  <a16:creationId xmlns:a16="http://schemas.microsoft.com/office/drawing/2014/main" id="{5288B712-B8F2-4DFC-90B9-11DCD4383532}"/>
                </a:ext>
              </a:extLst>
            </p:cNvPr>
            <p:cNvCxnSpPr>
              <a:cxnSpLocks/>
              <a:stCxn id="80" idx="3"/>
              <a:endCxn id="257" idx="1"/>
            </p:cNvCxnSpPr>
            <p:nvPr/>
          </p:nvCxnSpPr>
          <p:spPr>
            <a:xfrm>
              <a:off x="3508647" y="4138102"/>
              <a:ext cx="13680870" cy="1519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diamond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22" name="Groupe 221">
              <a:extLst>
                <a:ext uri="{FF2B5EF4-FFF2-40B4-BE49-F238E27FC236}">
                  <a16:creationId xmlns:a16="http://schemas.microsoft.com/office/drawing/2014/main" id="{A93087D6-40BB-4CF6-B9D5-64B890E908B1}"/>
                </a:ext>
              </a:extLst>
            </p:cNvPr>
            <p:cNvGrpSpPr/>
            <p:nvPr/>
          </p:nvGrpSpPr>
          <p:grpSpPr>
            <a:xfrm>
              <a:off x="5669517" y="1799240"/>
              <a:ext cx="2160000" cy="2160000"/>
              <a:chOff x="5400000" y="7380000"/>
              <a:chExt cx="2160000" cy="2160000"/>
            </a:xfrm>
          </p:grpSpPr>
          <p:sp>
            <p:nvSpPr>
              <p:cNvPr id="223" name="Rectangle : coins arrondis 222">
                <a:extLst>
                  <a:ext uri="{FF2B5EF4-FFF2-40B4-BE49-F238E27FC236}">
                    <a16:creationId xmlns:a16="http://schemas.microsoft.com/office/drawing/2014/main" id="{916EA295-9762-4090-948C-C610F790CFEB}"/>
                  </a:ext>
                </a:extLst>
              </p:cNvPr>
              <p:cNvSpPr/>
              <p:nvPr/>
            </p:nvSpPr>
            <p:spPr>
              <a:xfrm>
                <a:off x="5400000" y="7380000"/>
                <a:ext cx="2160000" cy="2160000"/>
              </a:xfrm>
              <a:prstGeom prst="roundRect">
                <a:avLst>
                  <a:gd name="adj" fmla="val 11186"/>
                </a:avLst>
              </a:prstGeom>
              <a:solidFill>
                <a:srgbClr val="FFB7B7"/>
              </a:solidFill>
              <a:ln w="19050">
                <a:solidFill>
                  <a:srgbClr val="A40000"/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endParaRPr lang="fr-FR" sz="800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224" name="Groupe 223">
                <a:extLst>
                  <a:ext uri="{FF2B5EF4-FFF2-40B4-BE49-F238E27FC236}">
                    <a16:creationId xmlns:a16="http://schemas.microsoft.com/office/drawing/2014/main" id="{66AA1359-9D44-4F84-9098-2636DF66DF83}"/>
                  </a:ext>
                </a:extLst>
              </p:cNvPr>
              <p:cNvGrpSpPr/>
              <p:nvPr/>
            </p:nvGrpSpPr>
            <p:grpSpPr>
              <a:xfrm>
                <a:off x="5580000" y="7560000"/>
                <a:ext cx="1800000" cy="1800000"/>
                <a:chOff x="2646648" y="2252069"/>
                <a:chExt cx="1800000" cy="1800000"/>
              </a:xfrm>
            </p:grpSpPr>
            <p:sp>
              <p:nvSpPr>
                <p:cNvPr id="225" name="Rectangle : coins arrondis 224">
                  <a:extLst>
                    <a:ext uri="{FF2B5EF4-FFF2-40B4-BE49-F238E27FC236}">
                      <a16:creationId xmlns:a16="http://schemas.microsoft.com/office/drawing/2014/main" id="{34A60F4C-4260-4EB5-81DC-A5C71FBAF789}"/>
                    </a:ext>
                  </a:extLst>
                </p:cNvPr>
                <p:cNvSpPr/>
                <p:nvPr/>
              </p:nvSpPr>
              <p:spPr>
                <a:xfrm>
                  <a:off x="2646648" y="225206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>
                  <a:solidFill>
                    <a:schemeClr val="accent6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d’isolement MR </a:t>
                  </a:r>
                </a:p>
              </p:txBody>
            </p:sp>
            <p:sp>
              <p:nvSpPr>
                <p:cNvPr id="226" name="Rectangle : coins arrondis 225">
                  <a:extLst>
                    <a:ext uri="{FF2B5EF4-FFF2-40B4-BE49-F238E27FC236}">
                      <a16:creationId xmlns:a16="http://schemas.microsoft.com/office/drawing/2014/main" id="{CE4DCCBF-C9C8-4087-88E0-C5CC0BECB673}"/>
                    </a:ext>
                  </a:extLst>
                </p:cNvPr>
                <p:cNvSpPr/>
                <p:nvPr/>
              </p:nvSpPr>
              <p:spPr>
                <a:xfrm>
                  <a:off x="3186648" y="333206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rgbClr val="FF4F4F"/>
                </a:solidFill>
                <a:ln w="19050">
                  <a:solidFill>
                    <a:srgbClr val="A4000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Infirmerie de proximité petite</a:t>
                  </a:r>
                </a:p>
              </p:txBody>
            </p:sp>
            <p:sp>
              <p:nvSpPr>
                <p:cNvPr id="228" name="Rectangle : coins arrondis 227">
                  <a:extLst>
                    <a:ext uri="{FF2B5EF4-FFF2-40B4-BE49-F238E27FC236}">
                      <a16:creationId xmlns:a16="http://schemas.microsoft.com/office/drawing/2014/main" id="{0E1D5F7A-AA4C-41EA-B826-66B70D88E875}"/>
                    </a:ext>
                  </a:extLst>
                </p:cNvPr>
                <p:cNvSpPr/>
                <p:nvPr/>
              </p:nvSpPr>
              <p:spPr>
                <a:xfrm>
                  <a:off x="3726648" y="225206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>
                  <a:solidFill>
                    <a:schemeClr val="accent6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d’isolement MR </a:t>
                  </a:r>
                </a:p>
              </p:txBody>
            </p:sp>
          </p:grpSp>
        </p:grpSp>
        <p:grpSp>
          <p:nvGrpSpPr>
            <p:cNvPr id="230" name="Groupe 229">
              <a:extLst>
                <a:ext uri="{FF2B5EF4-FFF2-40B4-BE49-F238E27FC236}">
                  <a16:creationId xmlns:a16="http://schemas.microsoft.com/office/drawing/2014/main" id="{01C41545-8D77-4D60-BD5C-DC82A280C89F}"/>
                </a:ext>
              </a:extLst>
            </p:cNvPr>
            <p:cNvGrpSpPr/>
            <p:nvPr/>
          </p:nvGrpSpPr>
          <p:grpSpPr>
            <a:xfrm>
              <a:off x="5849517" y="4319240"/>
              <a:ext cx="1800000" cy="1799570"/>
              <a:chOff x="8336314" y="2607721"/>
              <a:chExt cx="1800000" cy="1799570"/>
            </a:xfrm>
          </p:grpSpPr>
          <p:sp>
            <p:nvSpPr>
              <p:cNvPr id="231" name="Rectangle : coins arrondis 230">
                <a:extLst>
                  <a:ext uri="{FF2B5EF4-FFF2-40B4-BE49-F238E27FC236}">
                    <a16:creationId xmlns:a16="http://schemas.microsoft.com/office/drawing/2014/main" id="{FAC183E9-9891-4657-A032-D855F3F30EC8}"/>
                  </a:ext>
                </a:extLst>
              </p:cNvPr>
              <p:cNvSpPr/>
              <p:nvPr/>
            </p:nvSpPr>
            <p:spPr>
              <a:xfrm>
                <a:off x="8336314" y="2607721"/>
                <a:ext cx="1800000" cy="1799570"/>
              </a:xfrm>
              <a:prstGeom prst="roundRect">
                <a:avLst>
                  <a:gd name="adj" fmla="val 11186"/>
                </a:avLst>
              </a:prstGeom>
              <a:solidFill>
                <a:srgbClr val="D5FFFF"/>
              </a:solidFill>
              <a:ln w="19050">
                <a:solidFill>
                  <a:srgbClr val="008986"/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endParaRPr lang="fr-FR" sz="8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32" name="Rectangle : coins arrondis 231">
                <a:extLst>
                  <a:ext uri="{FF2B5EF4-FFF2-40B4-BE49-F238E27FC236}">
                    <a16:creationId xmlns:a16="http://schemas.microsoft.com/office/drawing/2014/main" id="{E6F7C8EE-61C3-445D-8D12-7D47E6EF4767}"/>
                  </a:ext>
                </a:extLst>
              </p:cNvPr>
              <p:cNvSpPr/>
              <p:nvPr/>
            </p:nvSpPr>
            <p:spPr>
              <a:xfrm>
                <a:off x="8516797" y="2788481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66FFFF"/>
              </a:solidFill>
              <a:ln w="19050">
                <a:solidFill>
                  <a:srgbClr val="008986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spc="-20" dirty="0">
                    <a:solidFill>
                      <a:schemeClr val="tx1"/>
                    </a:solidFill>
                  </a:rPr>
                  <a:t>Matériel de zootechnie petit</a:t>
                </a:r>
              </a:p>
            </p:txBody>
          </p:sp>
          <p:sp>
            <p:nvSpPr>
              <p:cNvPr id="235" name="Rectangle : coins arrondis 234">
                <a:extLst>
                  <a:ext uri="{FF2B5EF4-FFF2-40B4-BE49-F238E27FC236}">
                    <a16:creationId xmlns:a16="http://schemas.microsoft.com/office/drawing/2014/main" id="{81672AB9-69ED-4EC5-BE05-CB90736A9D30}"/>
                  </a:ext>
                </a:extLst>
              </p:cNvPr>
              <p:cNvSpPr/>
              <p:nvPr/>
            </p:nvSpPr>
            <p:spPr>
              <a:xfrm>
                <a:off x="9416314" y="3687721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66FFFF"/>
              </a:solidFill>
              <a:ln w="19050">
                <a:solidFill>
                  <a:srgbClr val="008986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Litière propre petit</a:t>
                </a:r>
              </a:p>
            </p:txBody>
          </p:sp>
          <p:sp>
            <p:nvSpPr>
              <p:cNvPr id="261" name="Rectangle : coins arrondis 260">
                <a:extLst>
                  <a:ext uri="{FF2B5EF4-FFF2-40B4-BE49-F238E27FC236}">
                    <a16:creationId xmlns:a16="http://schemas.microsoft.com/office/drawing/2014/main" id="{E5C3BB8A-692C-4AFC-A474-FB67C010EC16}"/>
                  </a:ext>
                </a:extLst>
              </p:cNvPr>
              <p:cNvSpPr/>
              <p:nvPr/>
            </p:nvSpPr>
            <p:spPr>
              <a:xfrm>
                <a:off x="9416314" y="2787722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66FFFF"/>
              </a:solidFill>
              <a:ln w="19050">
                <a:solidFill>
                  <a:srgbClr val="008986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Aliments petit</a:t>
                </a:r>
              </a:p>
            </p:txBody>
          </p:sp>
        </p:grpSp>
        <p:grpSp>
          <p:nvGrpSpPr>
            <p:cNvPr id="31" name="Groupe 30">
              <a:extLst>
                <a:ext uri="{FF2B5EF4-FFF2-40B4-BE49-F238E27FC236}">
                  <a16:creationId xmlns:a16="http://schemas.microsoft.com/office/drawing/2014/main" id="{71EFFF60-6A38-4FDA-A0FE-6F1EF1FB7CF8}"/>
                </a:ext>
              </a:extLst>
            </p:cNvPr>
            <p:cNvGrpSpPr/>
            <p:nvPr/>
          </p:nvGrpSpPr>
          <p:grpSpPr>
            <a:xfrm>
              <a:off x="8189517" y="4319759"/>
              <a:ext cx="8640069" cy="3420000"/>
              <a:chOff x="9540000" y="9540519"/>
              <a:chExt cx="8640069" cy="3420000"/>
            </a:xfrm>
          </p:grpSpPr>
          <p:grpSp>
            <p:nvGrpSpPr>
              <p:cNvPr id="28" name="Groupe 27">
                <a:extLst>
                  <a:ext uri="{FF2B5EF4-FFF2-40B4-BE49-F238E27FC236}">
                    <a16:creationId xmlns:a16="http://schemas.microsoft.com/office/drawing/2014/main" id="{7A7904A7-E1B6-4F74-8013-51595861C746}"/>
                  </a:ext>
                </a:extLst>
              </p:cNvPr>
              <p:cNvGrpSpPr/>
              <p:nvPr/>
            </p:nvGrpSpPr>
            <p:grpSpPr>
              <a:xfrm>
                <a:off x="9540000" y="9540519"/>
                <a:ext cx="8640069" cy="3420000"/>
                <a:chOff x="9899931" y="9540519"/>
                <a:chExt cx="8640069" cy="3420000"/>
              </a:xfrm>
            </p:grpSpPr>
            <p:sp>
              <p:nvSpPr>
                <p:cNvPr id="164" name="Rectangle : avec coins supérieurs arrondis 163">
                  <a:extLst>
                    <a:ext uri="{FF2B5EF4-FFF2-40B4-BE49-F238E27FC236}">
                      <a16:creationId xmlns:a16="http://schemas.microsoft.com/office/drawing/2014/main" id="{8B8F3EC5-687D-40A0-B282-1249B2FCF78C}"/>
                    </a:ext>
                  </a:extLst>
                </p:cNvPr>
                <p:cNvSpPr/>
                <p:nvPr/>
              </p:nvSpPr>
              <p:spPr>
                <a:xfrm rot="10800000">
                  <a:off x="9899931" y="11880519"/>
                  <a:ext cx="8640001" cy="1080000"/>
                </a:xfrm>
                <a:prstGeom prst="round2SameRect">
                  <a:avLst>
                    <a:gd name="adj1" fmla="val 27799"/>
                    <a:gd name="adj2" fmla="val 0"/>
                  </a:avLst>
                </a:prstGeom>
                <a:pattFill prst="pct10">
                  <a:fgClr>
                    <a:schemeClr val="accent6">
                      <a:lumMod val="75000"/>
                    </a:schemeClr>
                  </a:fgClr>
                  <a:bgClr>
                    <a:schemeClr val="accent6">
                      <a:lumMod val="40000"/>
                      <a:lumOff val="60000"/>
                    </a:schemeClr>
                  </a:bgClr>
                </a:pattFill>
                <a:ln w="19050">
                  <a:noFill/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fr-FR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65" name="Rectangle : avec coins supérieurs arrondis 164">
                  <a:extLst>
                    <a:ext uri="{FF2B5EF4-FFF2-40B4-BE49-F238E27FC236}">
                      <a16:creationId xmlns:a16="http://schemas.microsoft.com/office/drawing/2014/main" id="{038459B9-BFB6-41BB-8992-E385370AA785}"/>
                    </a:ext>
                  </a:extLst>
                </p:cNvPr>
                <p:cNvSpPr/>
                <p:nvPr/>
              </p:nvSpPr>
              <p:spPr>
                <a:xfrm rot="10800000" flipV="1">
                  <a:off x="9900000" y="9540519"/>
                  <a:ext cx="8640000" cy="2340000"/>
                </a:xfrm>
                <a:prstGeom prst="round2SameRect">
                  <a:avLst>
                    <a:gd name="adj1" fmla="val 16368"/>
                    <a:gd name="adj2" fmla="val 0"/>
                  </a:avLst>
                </a:prstGeom>
                <a:solidFill>
                  <a:schemeClr val="accent6">
                    <a:lumMod val="40000"/>
                    <a:lumOff val="60000"/>
                  </a:schemeClr>
                </a:solidFill>
                <a:ln w="19050">
                  <a:noFill/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67" name="Rectangle : coins arrondis 166">
                  <a:extLst>
                    <a:ext uri="{FF2B5EF4-FFF2-40B4-BE49-F238E27FC236}">
                      <a16:creationId xmlns:a16="http://schemas.microsoft.com/office/drawing/2014/main" id="{41F4B797-1F41-410C-90CA-31A066853A1F}"/>
                    </a:ext>
                  </a:extLst>
                </p:cNvPr>
                <p:cNvSpPr/>
                <p:nvPr/>
              </p:nvSpPr>
              <p:spPr>
                <a:xfrm rot="10800000">
                  <a:off x="9899931" y="9540519"/>
                  <a:ext cx="8640001" cy="3420000"/>
                </a:xfrm>
                <a:prstGeom prst="roundRect">
                  <a:avLst>
                    <a:gd name="adj" fmla="val 9915"/>
                  </a:avLst>
                </a:prstGeom>
                <a:noFill/>
                <a:ln w="19050">
                  <a:solidFill>
                    <a:schemeClr val="accent6">
                      <a:lumMod val="50000"/>
                    </a:schemeClr>
                  </a:solidFill>
                  <a:prstDash val="sysDash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fr-FR">
                    <a:solidFill>
                      <a:schemeClr val="tx1"/>
                    </a:solidFill>
                  </a:endParaRPr>
                </a:p>
              </p:txBody>
            </p:sp>
            <p:grpSp>
              <p:nvGrpSpPr>
                <p:cNvPr id="169" name="Groupe 168">
                  <a:extLst>
                    <a:ext uri="{FF2B5EF4-FFF2-40B4-BE49-F238E27FC236}">
                      <a16:creationId xmlns:a16="http://schemas.microsoft.com/office/drawing/2014/main" id="{BE43C2B1-A5A9-4DCC-B0BA-0D8CC536F191}"/>
                    </a:ext>
                  </a:extLst>
                </p:cNvPr>
                <p:cNvGrpSpPr/>
                <p:nvPr/>
              </p:nvGrpSpPr>
              <p:grpSpPr>
                <a:xfrm rot="10800000">
                  <a:off x="14399318" y="9720519"/>
                  <a:ext cx="3960613" cy="3060000"/>
                  <a:chOff x="2880000" y="900000"/>
                  <a:chExt cx="3960613" cy="3060000"/>
                </a:xfrm>
              </p:grpSpPr>
              <p:cxnSp>
                <p:nvCxnSpPr>
                  <p:cNvPr id="233" name="Connecteur droit avec flèche 232">
                    <a:extLst>
                      <a:ext uri="{FF2B5EF4-FFF2-40B4-BE49-F238E27FC236}">
                        <a16:creationId xmlns:a16="http://schemas.microsoft.com/office/drawing/2014/main" id="{10C79E38-D1E1-4B17-BCB7-02C0946CD161}"/>
                      </a:ext>
                    </a:extLst>
                  </p:cNvPr>
                  <p:cNvCxnSpPr>
                    <a:cxnSpLocks/>
                    <a:endCxn id="244" idx="1"/>
                  </p:cNvCxnSpPr>
                  <p:nvPr/>
                </p:nvCxnSpPr>
                <p:spPr>
                  <a:xfrm rot="10800000">
                    <a:off x="3600989" y="2339569"/>
                    <a:ext cx="359011" cy="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grpSp>
                <p:nvGrpSpPr>
                  <p:cNvPr id="234" name="Groupe 233">
                    <a:extLst>
                      <a:ext uri="{FF2B5EF4-FFF2-40B4-BE49-F238E27FC236}">
                        <a16:creationId xmlns:a16="http://schemas.microsoft.com/office/drawing/2014/main" id="{75B0C901-FA8B-45AD-9CB5-82A2C8387FCE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60000"/>
                    <a:chOff x="2880000" y="900000"/>
                    <a:chExt cx="3960613" cy="3060000"/>
                  </a:xfrm>
                </p:grpSpPr>
                <p:grpSp>
                  <p:nvGrpSpPr>
                    <p:cNvPr id="236" name="Groupe 235">
                      <a:extLst>
                        <a:ext uri="{FF2B5EF4-FFF2-40B4-BE49-F238E27FC236}">
                          <a16:creationId xmlns:a16="http://schemas.microsoft.com/office/drawing/2014/main" id="{90ABD4F4-AE99-4E1F-8252-54450CBBFAB7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2880000" y="900000"/>
                      <a:ext cx="3960613" cy="3060000"/>
                      <a:chOff x="4498398" y="720431"/>
                      <a:chExt cx="3960613" cy="3060000"/>
                    </a:xfrm>
                  </p:grpSpPr>
                  <p:sp>
                    <p:nvSpPr>
                      <p:cNvPr id="241" name="Rectangle : coins arrondis 240">
                        <a:extLst>
                          <a:ext uri="{FF2B5EF4-FFF2-40B4-BE49-F238E27FC236}">
                            <a16:creationId xmlns:a16="http://schemas.microsoft.com/office/drawing/2014/main" id="{EB017FB4-04D7-4FE2-A168-3B5A8A77FF4D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4498398" y="720431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pattFill prst="openDmnd">
                        <a:fgClr>
                          <a:schemeClr val="accent6">
                            <a:lumMod val="50000"/>
                          </a:schemeClr>
                        </a:fgClr>
                        <a:bgClr>
                          <a:schemeClr val="accent6"/>
                        </a:bgClr>
                      </a:patt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Volière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242" name="Rectangle : coins arrondis 241">
                        <a:extLst>
                          <a:ext uri="{FF2B5EF4-FFF2-40B4-BE49-F238E27FC236}">
                            <a16:creationId xmlns:a16="http://schemas.microsoft.com/office/drawing/2014/main" id="{889F3DB2-EB1E-4E6F-93B8-03396FDF0D93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5578398" y="720431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pattFill prst="openDmnd">
                        <a:fgClr>
                          <a:schemeClr val="accent6">
                            <a:lumMod val="50000"/>
                          </a:schemeClr>
                        </a:fgClr>
                        <a:bgClr>
                          <a:schemeClr val="accent6"/>
                        </a:bgClr>
                      </a:patt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Volière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243" name="Rectangle : coins arrondis 242">
                        <a:extLst>
                          <a:ext uri="{FF2B5EF4-FFF2-40B4-BE49-F238E27FC236}">
                            <a16:creationId xmlns:a16="http://schemas.microsoft.com/office/drawing/2014/main" id="{91949DFD-43B9-44A1-8AF8-9E25F8A658DB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5578398" y="1800000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Loge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244" name="Rectangle : coins arrondis 243">
                        <a:extLst>
                          <a:ext uri="{FF2B5EF4-FFF2-40B4-BE49-F238E27FC236}">
                            <a16:creationId xmlns:a16="http://schemas.microsoft.com/office/drawing/2014/main" id="{196461F2-93AB-4721-8F76-5D99911BAF0E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4499387" y="1800000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Loge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cxnSp>
                    <p:nvCxnSpPr>
                      <p:cNvPr id="245" name="Connecteur droit avec flèche 244">
                        <a:extLst>
                          <a:ext uri="{FF2B5EF4-FFF2-40B4-BE49-F238E27FC236}">
                            <a16:creationId xmlns:a16="http://schemas.microsoft.com/office/drawing/2014/main" id="{A2F1A3C4-E837-468C-B3A8-D486FFEAF737}"/>
                          </a:ext>
                        </a:extLst>
                      </p:cNvPr>
                      <p:cNvCxnSpPr>
                        <a:cxnSpLocks/>
                        <a:stCxn id="241" idx="0"/>
                        <a:endCxn id="244" idx="2"/>
                      </p:cNvCxnSpPr>
                      <p:nvPr/>
                    </p:nvCxnSpPr>
                    <p:spPr>
                      <a:xfrm rot="10800000" flipH="1" flipV="1">
                        <a:off x="4858398" y="1440431"/>
                        <a:ext cx="989" cy="359569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6" name="Connecteur droit avec flèche 245">
                        <a:extLst>
                          <a:ext uri="{FF2B5EF4-FFF2-40B4-BE49-F238E27FC236}">
                            <a16:creationId xmlns:a16="http://schemas.microsoft.com/office/drawing/2014/main" id="{0DBDBB3A-B79B-4DEB-8D98-B6BEE4C1094E}"/>
                          </a:ext>
                        </a:extLst>
                      </p:cNvPr>
                      <p:cNvCxnSpPr>
                        <a:cxnSpLocks/>
                        <a:stCxn id="241" idx="1"/>
                        <a:endCxn id="242" idx="3"/>
                      </p:cNvCxnSpPr>
                      <p:nvPr/>
                    </p:nvCxnSpPr>
                    <p:spPr>
                      <a:xfrm rot="10800000" flipH="1">
                        <a:off x="5218398" y="1080431"/>
                        <a:ext cx="360000" cy="0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7" name="Connecteur droit avec flèche 246">
                        <a:extLst>
                          <a:ext uri="{FF2B5EF4-FFF2-40B4-BE49-F238E27FC236}">
                            <a16:creationId xmlns:a16="http://schemas.microsoft.com/office/drawing/2014/main" id="{14B5D1FA-3F20-474A-A5E9-DE90CE6DB7D6}"/>
                          </a:ext>
                        </a:extLst>
                      </p:cNvPr>
                      <p:cNvCxnSpPr>
                        <a:cxnSpLocks/>
                        <a:stCxn id="243" idx="2"/>
                        <a:endCxn id="242" idx="0"/>
                      </p:cNvCxnSpPr>
                      <p:nvPr/>
                    </p:nvCxnSpPr>
                    <p:spPr>
                      <a:xfrm rot="10800000">
                        <a:off x="5938398" y="1440431"/>
                        <a:ext cx="0" cy="359569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sp>
                    <p:nvSpPr>
                      <p:cNvPr id="248" name="Rectangle : coins arrondis 247">
                        <a:extLst>
                          <a:ext uri="{FF2B5EF4-FFF2-40B4-BE49-F238E27FC236}">
                            <a16:creationId xmlns:a16="http://schemas.microsoft.com/office/drawing/2014/main" id="{40552E2F-90AD-446B-BA02-1316A9D78829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6659011" y="720431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pattFill prst="openDmnd">
                        <a:fgClr>
                          <a:schemeClr val="accent6">
                            <a:lumMod val="50000"/>
                          </a:schemeClr>
                        </a:fgClr>
                        <a:bgClr>
                          <a:schemeClr val="accent6"/>
                        </a:bgClr>
                      </a:patt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Volière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249" name="Rectangle : coins arrondis 248">
                        <a:extLst>
                          <a:ext uri="{FF2B5EF4-FFF2-40B4-BE49-F238E27FC236}">
                            <a16:creationId xmlns:a16="http://schemas.microsoft.com/office/drawing/2014/main" id="{DA599D86-AA18-448A-947F-5DC52851C27A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7739011" y="720431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pattFill prst="openDmnd">
                        <a:fgClr>
                          <a:schemeClr val="accent6">
                            <a:lumMod val="50000"/>
                          </a:schemeClr>
                        </a:fgClr>
                        <a:bgClr>
                          <a:schemeClr val="accent6"/>
                        </a:bgClr>
                      </a:patt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Volière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250" name="Rectangle : coins arrondis 249">
                        <a:extLst>
                          <a:ext uri="{FF2B5EF4-FFF2-40B4-BE49-F238E27FC236}">
                            <a16:creationId xmlns:a16="http://schemas.microsoft.com/office/drawing/2014/main" id="{99F5A6F5-EAFA-4061-BA63-7F1F7BEFD39C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7739011" y="1800000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Loge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251" name="Rectangle : coins arrondis 250">
                        <a:extLst>
                          <a:ext uri="{FF2B5EF4-FFF2-40B4-BE49-F238E27FC236}">
                            <a16:creationId xmlns:a16="http://schemas.microsoft.com/office/drawing/2014/main" id="{AFCB182E-9973-410F-8EE0-2208E8D075AB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6660000" y="1800000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Loge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cxnSp>
                    <p:nvCxnSpPr>
                      <p:cNvPr id="252" name="Connecteur droit avec flèche 251">
                        <a:extLst>
                          <a:ext uri="{FF2B5EF4-FFF2-40B4-BE49-F238E27FC236}">
                            <a16:creationId xmlns:a16="http://schemas.microsoft.com/office/drawing/2014/main" id="{7D29CD66-82E7-48BF-B285-554FD30BB11A}"/>
                          </a:ext>
                        </a:extLst>
                      </p:cNvPr>
                      <p:cNvCxnSpPr>
                        <a:cxnSpLocks/>
                        <a:stCxn id="251" idx="2"/>
                        <a:endCxn id="248" idx="0"/>
                      </p:cNvCxnSpPr>
                      <p:nvPr/>
                    </p:nvCxnSpPr>
                    <p:spPr>
                      <a:xfrm rot="10800000">
                        <a:off x="7019011" y="1440431"/>
                        <a:ext cx="989" cy="359569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53" name="Connecteur droit avec flèche 252">
                        <a:extLst>
                          <a:ext uri="{FF2B5EF4-FFF2-40B4-BE49-F238E27FC236}">
                            <a16:creationId xmlns:a16="http://schemas.microsoft.com/office/drawing/2014/main" id="{DC7BA37A-A0F4-4255-B929-018605503E3F}"/>
                          </a:ext>
                        </a:extLst>
                      </p:cNvPr>
                      <p:cNvCxnSpPr>
                        <a:cxnSpLocks/>
                        <a:stCxn id="250" idx="2"/>
                        <a:endCxn id="249" idx="0"/>
                      </p:cNvCxnSpPr>
                      <p:nvPr/>
                    </p:nvCxnSpPr>
                    <p:spPr>
                      <a:xfrm rot="10800000">
                        <a:off x="8099011" y="1440431"/>
                        <a:ext cx="0" cy="359569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54" name="Connecteur droit avec flèche 253">
                        <a:extLst>
                          <a:ext uri="{FF2B5EF4-FFF2-40B4-BE49-F238E27FC236}">
                            <a16:creationId xmlns:a16="http://schemas.microsoft.com/office/drawing/2014/main" id="{5F123214-03AE-4B0E-B58B-BECEE537532D}"/>
                          </a:ext>
                        </a:extLst>
                      </p:cNvPr>
                      <p:cNvCxnSpPr>
                        <a:cxnSpLocks/>
                        <a:stCxn id="248" idx="1"/>
                        <a:endCxn id="249" idx="3"/>
                      </p:cNvCxnSpPr>
                      <p:nvPr/>
                    </p:nvCxnSpPr>
                    <p:spPr>
                      <a:xfrm rot="10800000" flipH="1">
                        <a:off x="7379011" y="1080431"/>
                        <a:ext cx="360000" cy="0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55" name="Connecteur droit avec flèche 254">
                        <a:extLst>
                          <a:ext uri="{FF2B5EF4-FFF2-40B4-BE49-F238E27FC236}">
                            <a16:creationId xmlns:a16="http://schemas.microsoft.com/office/drawing/2014/main" id="{BD61AF2B-AC9B-4826-86B2-402235AFE3B8}"/>
                          </a:ext>
                        </a:extLst>
                      </p:cNvPr>
                      <p:cNvCxnSpPr>
                        <a:cxnSpLocks/>
                        <a:stCxn id="251" idx="1"/>
                        <a:endCxn id="250" idx="3"/>
                      </p:cNvCxnSpPr>
                      <p:nvPr/>
                    </p:nvCxnSpPr>
                    <p:spPr>
                      <a:xfrm rot="10800000" flipH="1">
                        <a:off x="7380000" y="2160000"/>
                        <a:ext cx="359011" cy="0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sp>
                    <p:nvSpPr>
                      <p:cNvPr id="256" name="Rectangle : coins arrondis 255">
                        <a:extLst>
                          <a:ext uri="{FF2B5EF4-FFF2-40B4-BE49-F238E27FC236}">
                            <a16:creationId xmlns:a16="http://schemas.microsoft.com/office/drawing/2014/main" id="{9AF0ADA9-BCCF-4DAC-93F8-39B08A4B4026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6028398" y="2880431"/>
                        <a:ext cx="900000" cy="90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Pré-loge de post-sevrage MR</a:t>
                        </a:r>
                      </a:p>
                    </p:txBody>
                  </p:sp>
                </p:grpSp>
                <p:cxnSp>
                  <p:nvCxnSpPr>
                    <p:cNvPr id="237" name="Connecteur droit avec flèche 236">
                      <a:extLst>
                        <a:ext uri="{FF2B5EF4-FFF2-40B4-BE49-F238E27FC236}">
                          <a16:creationId xmlns:a16="http://schemas.microsoft.com/office/drawing/2014/main" id="{B90BE366-E3BB-4499-BFB0-8EBFBB78229F}"/>
                        </a:ext>
                      </a:extLst>
                    </p:cNvPr>
                    <p:cNvCxnSpPr>
                      <a:cxnSpLocks/>
                      <a:stCxn id="250" idx="0"/>
                    </p:cNvCxnSpPr>
                    <p:nvPr/>
                  </p:nvCxnSpPr>
                  <p:spPr>
                    <a:xfrm rot="10800000" flipV="1">
                      <a:off x="5306324" y="2699569"/>
                      <a:ext cx="1174289" cy="552382"/>
                    </a:xfrm>
                    <a:prstGeom prst="straightConnector1">
                      <a:avLst/>
                    </a:prstGeom>
                    <a:ln w="19050" cmpd="sng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38" name="Connecteur droit avec flèche 237">
                      <a:extLst>
                        <a:ext uri="{FF2B5EF4-FFF2-40B4-BE49-F238E27FC236}">
                          <a16:creationId xmlns:a16="http://schemas.microsoft.com/office/drawing/2014/main" id="{056156F9-29FB-4AC1-94DC-7F13940C1DA8}"/>
                        </a:ext>
                      </a:extLst>
                    </p:cNvPr>
                    <p:cNvCxnSpPr>
                      <a:cxnSpLocks/>
                      <a:endCxn id="243" idx="0"/>
                    </p:cNvCxnSpPr>
                    <p:nvPr/>
                  </p:nvCxnSpPr>
                  <p:spPr>
                    <a:xfrm rot="10800000">
                      <a:off x="4320000" y="2699569"/>
                      <a:ext cx="244831" cy="360431"/>
                    </a:xfrm>
                    <a:prstGeom prst="straightConnector1">
                      <a:avLst/>
                    </a:prstGeom>
                    <a:ln w="19050" cmpd="sng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39" name="Connecteur droit avec flèche 238">
                      <a:extLst>
                        <a:ext uri="{FF2B5EF4-FFF2-40B4-BE49-F238E27FC236}">
                          <a16:creationId xmlns:a16="http://schemas.microsoft.com/office/drawing/2014/main" id="{D217E28A-8525-4D0D-9BC0-BA4C45305087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rot="10800000">
                      <a:off x="3240989" y="2699569"/>
                      <a:ext cx="1156088" cy="552382"/>
                    </a:xfrm>
                    <a:prstGeom prst="straightConnector1">
                      <a:avLst/>
                    </a:prstGeom>
                    <a:ln w="19050" cmpd="sng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40" name="Connecteur droit avec flèche 239">
                      <a:extLst>
                        <a:ext uri="{FF2B5EF4-FFF2-40B4-BE49-F238E27FC236}">
                          <a16:creationId xmlns:a16="http://schemas.microsoft.com/office/drawing/2014/main" id="{A188E2AD-D43E-4DE0-9840-6DB203C613BE}"/>
                        </a:ext>
                      </a:extLst>
                    </p:cNvPr>
                    <p:cNvCxnSpPr>
                      <a:cxnSpLocks/>
                      <a:endCxn id="251" idx="0"/>
                    </p:cNvCxnSpPr>
                    <p:nvPr/>
                  </p:nvCxnSpPr>
                  <p:spPr>
                    <a:xfrm rot="10800000" flipH="1">
                      <a:off x="5161731" y="2699569"/>
                      <a:ext cx="239871" cy="360431"/>
                    </a:xfrm>
                    <a:prstGeom prst="straightConnector1">
                      <a:avLst/>
                    </a:prstGeom>
                    <a:ln w="19050" cmpd="sng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</p:grpSp>
            <p:grpSp>
              <p:nvGrpSpPr>
                <p:cNvPr id="297" name="Groupe 296">
                  <a:extLst>
                    <a:ext uri="{FF2B5EF4-FFF2-40B4-BE49-F238E27FC236}">
                      <a16:creationId xmlns:a16="http://schemas.microsoft.com/office/drawing/2014/main" id="{2ECED428-802A-45BD-B816-22E4A287BC28}"/>
                    </a:ext>
                  </a:extLst>
                </p:cNvPr>
                <p:cNvGrpSpPr/>
                <p:nvPr/>
              </p:nvGrpSpPr>
              <p:grpSpPr>
                <a:xfrm rot="10800000">
                  <a:off x="10079931" y="9720519"/>
                  <a:ext cx="3960613" cy="3060000"/>
                  <a:chOff x="2880000" y="900000"/>
                  <a:chExt cx="3960613" cy="3060000"/>
                </a:xfrm>
              </p:grpSpPr>
              <p:cxnSp>
                <p:nvCxnSpPr>
                  <p:cNvPr id="308" name="Connecteur droit avec flèche 307">
                    <a:extLst>
                      <a:ext uri="{FF2B5EF4-FFF2-40B4-BE49-F238E27FC236}">
                        <a16:creationId xmlns:a16="http://schemas.microsoft.com/office/drawing/2014/main" id="{15D28225-D4CA-4D9C-A09C-6C8CAF3F223F}"/>
                      </a:ext>
                    </a:extLst>
                  </p:cNvPr>
                  <p:cNvCxnSpPr>
                    <a:cxnSpLocks/>
                    <a:endCxn id="346" idx="1"/>
                  </p:cNvCxnSpPr>
                  <p:nvPr/>
                </p:nvCxnSpPr>
                <p:spPr>
                  <a:xfrm rot="10800000">
                    <a:off x="3600989" y="2339569"/>
                    <a:ext cx="359011" cy="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grpSp>
                <p:nvGrpSpPr>
                  <p:cNvPr id="313" name="Groupe 312">
                    <a:extLst>
                      <a:ext uri="{FF2B5EF4-FFF2-40B4-BE49-F238E27FC236}">
                        <a16:creationId xmlns:a16="http://schemas.microsoft.com/office/drawing/2014/main" id="{C01EB56E-6203-4385-AEF0-70961B4BC71B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60000"/>
                    <a:chOff x="2880000" y="900000"/>
                    <a:chExt cx="3960613" cy="3060000"/>
                  </a:xfrm>
                </p:grpSpPr>
                <p:grpSp>
                  <p:nvGrpSpPr>
                    <p:cNvPr id="314" name="Groupe 313">
                      <a:extLst>
                        <a:ext uri="{FF2B5EF4-FFF2-40B4-BE49-F238E27FC236}">
                          <a16:creationId xmlns:a16="http://schemas.microsoft.com/office/drawing/2014/main" id="{716D51E9-C481-4C1A-9766-AC5D03193B9E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2880000" y="900000"/>
                      <a:ext cx="3960613" cy="3060000"/>
                      <a:chOff x="4498398" y="720431"/>
                      <a:chExt cx="3960613" cy="3060000"/>
                    </a:xfrm>
                  </p:grpSpPr>
                  <p:sp>
                    <p:nvSpPr>
                      <p:cNvPr id="336" name="Rectangle : coins arrondis 335">
                        <a:extLst>
                          <a:ext uri="{FF2B5EF4-FFF2-40B4-BE49-F238E27FC236}">
                            <a16:creationId xmlns:a16="http://schemas.microsoft.com/office/drawing/2014/main" id="{38F3F489-6994-45BB-9FE9-172B3EF088AD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4498398" y="720431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pattFill prst="openDmnd">
                        <a:fgClr>
                          <a:schemeClr val="accent6">
                            <a:lumMod val="50000"/>
                          </a:schemeClr>
                        </a:fgClr>
                        <a:bgClr>
                          <a:schemeClr val="accent6"/>
                        </a:bgClr>
                      </a:patt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Volière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337" name="Rectangle : coins arrondis 336">
                        <a:extLst>
                          <a:ext uri="{FF2B5EF4-FFF2-40B4-BE49-F238E27FC236}">
                            <a16:creationId xmlns:a16="http://schemas.microsoft.com/office/drawing/2014/main" id="{F4DEBA2B-52E0-4137-99F5-8D0D484AC3E8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5578398" y="720431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pattFill prst="openDmnd">
                        <a:fgClr>
                          <a:schemeClr val="accent6">
                            <a:lumMod val="50000"/>
                          </a:schemeClr>
                        </a:fgClr>
                        <a:bgClr>
                          <a:schemeClr val="accent6"/>
                        </a:bgClr>
                      </a:patt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Volière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341" name="Rectangle : coins arrondis 340">
                        <a:extLst>
                          <a:ext uri="{FF2B5EF4-FFF2-40B4-BE49-F238E27FC236}">
                            <a16:creationId xmlns:a16="http://schemas.microsoft.com/office/drawing/2014/main" id="{4F2F223A-4035-4C8D-A8F1-49F543708EF9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5578398" y="1800000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Loge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346" name="Rectangle : coins arrondis 345">
                        <a:extLst>
                          <a:ext uri="{FF2B5EF4-FFF2-40B4-BE49-F238E27FC236}">
                            <a16:creationId xmlns:a16="http://schemas.microsoft.com/office/drawing/2014/main" id="{4DC3B29A-67D1-4941-B794-68857CF4E7FF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4499387" y="1800000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Loge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cxnSp>
                    <p:nvCxnSpPr>
                      <p:cNvPr id="347" name="Connecteur droit avec flèche 346">
                        <a:extLst>
                          <a:ext uri="{FF2B5EF4-FFF2-40B4-BE49-F238E27FC236}">
                            <a16:creationId xmlns:a16="http://schemas.microsoft.com/office/drawing/2014/main" id="{42BDFA43-E268-4C76-9DE1-575E18FB4865}"/>
                          </a:ext>
                        </a:extLst>
                      </p:cNvPr>
                      <p:cNvCxnSpPr>
                        <a:cxnSpLocks/>
                        <a:stCxn id="336" idx="0"/>
                        <a:endCxn id="346" idx="2"/>
                      </p:cNvCxnSpPr>
                      <p:nvPr/>
                    </p:nvCxnSpPr>
                    <p:spPr>
                      <a:xfrm rot="10800000" flipH="1" flipV="1">
                        <a:off x="4858398" y="1440431"/>
                        <a:ext cx="989" cy="359569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348" name="Connecteur droit avec flèche 347">
                        <a:extLst>
                          <a:ext uri="{FF2B5EF4-FFF2-40B4-BE49-F238E27FC236}">
                            <a16:creationId xmlns:a16="http://schemas.microsoft.com/office/drawing/2014/main" id="{43BA3801-2B72-4D8E-98B7-11DDBE177D09}"/>
                          </a:ext>
                        </a:extLst>
                      </p:cNvPr>
                      <p:cNvCxnSpPr>
                        <a:cxnSpLocks/>
                        <a:stCxn id="336" idx="1"/>
                        <a:endCxn id="337" idx="3"/>
                      </p:cNvCxnSpPr>
                      <p:nvPr/>
                    </p:nvCxnSpPr>
                    <p:spPr>
                      <a:xfrm rot="10800000" flipH="1">
                        <a:off x="5218398" y="1080431"/>
                        <a:ext cx="360000" cy="0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349" name="Connecteur droit avec flèche 348">
                        <a:extLst>
                          <a:ext uri="{FF2B5EF4-FFF2-40B4-BE49-F238E27FC236}">
                            <a16:creationId xmlns:a16="http://schemas.microsoft.com/office/drawing/2014/main" id="{968B4CDF-7436-4AF6-A775-1CD73A43068F}"/>
                          </a:ext>
                        </a:extLst>
                      </p:cNvPr>
                      <p:cNvCxnSpPr>
                        <a:cxnSpLocks/>
                        <a:stCxn id="341" idx="2"/>
                        <a:endCxn id="337" idx="0"/>
                      </p:cNvCxnSpPr>
                      <p:nvPr/>
                    </p:nvCxnSpPr>
                    <p:spPr>
                      <a:xfrm rot="10800000">
                        <a:off x="5938398" y="1440431"/>
                        <a:ext cx="0" cy="359569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sp>
                    <p:nvSpPr>
                      <p:cNvPr id="350" name="Rectangle : coins arrondis 349">
                        <a:extLst>
                          <a:ext uri="{FF2B5EF4-FFF2-40B4-BE49-F238E27FC236}">
                            <a16:creationId xmlns:a16="http://schemas.microsoft.com/office/drawing/2014/main" id="{E55D7143-373B-435A-9ABA-0DF136102149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6659011" y="720431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pattFill prst="openDmnd">
                        <a:fgClr>
                          <a:schemeClr val="accent6">
                            <a:lumMod val="50000"/>
                          </a:schemeClr>
                        </a:fgClr>
                        <a:bgClr>
                          <a:schemeClr val="accent6"/>
                        </a:bgClr>
                      </a:patt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Volière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351" name="Rectangle : coins arrondis 350">
                        <a:extLst>
                          <a:ext uri="{FF2B5EF4-FFF2-40B4-BE49-F238E27FC236}">
                            <a16:creationId xmlns:a16="http://schemas.microsoft.com/office/drawing/2014/main" id="{BA06EF5F-A45C-424C-8B23-9992921C641F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7739011" y="720431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pattFill prst="openDmnd">
                        <a:fgClr>
                          <a:schemeClr val="accent6">
                            <a:lumMod val="50000"/>
                          </a:schemeClr>
                        </a:fgClr>
                        <a:bgClr>
                          <a:schemeClr val="accent6"/>
                        </a:bgClr>
                      </a:patt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Volière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359" name="Rectangle : coins arrondis 358">
                        <a:extLst>
                          <a:ext uri="{FF2B5EF4-FFF2-40B4-BE49-F238E27FC236}">
                            <a16:creationId xmlns:a16="http://schemas.microsoft.com/office/drawing/2014/main" id="{0A1AF75C-7FDF-4D49-9126-9115ED57E598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7739011" y="1800000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Loge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sp>
                    <p:nvSpPr>
                      <p:cNvPr id="360" name="Rectangle : coins arrondis 359">
                        <a:extLst>
                          <a:ext uri="{FF2B5EF4-FFF2-40B4-BE49-F238E27FC236}">
                            <a16:creationId xmlns:a16="http://schemas.microsoft.com/office/drawing/2014/main" id="{10127155-4503-4E00-8266-ED0EAE8C41A7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6660000" y="1800000"/>
                        <a:ext cx="720000" cy="72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Loge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post-sevrage </a:t>
                        </a:r>
                      </a:p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MR</a:t>
                        </a:r>
                      </a:p>
                    </p:txBody>
                  </p:sp>
                  <p:cxnSp>
                    <p:nvCxnSpPr>
                      <p:cNvPr id="361" name="Connecteur droit avec flèche 360">
                        <a:extLst>
                          <a:ext uri="{FF2B5EF4-FFF2-40B4-BE49-F238E27FC236}">
                            <a16:creationId xmlns:a16="http://schemas.microsoft.com/office/drawing/2014/main" id="{70B5CF9B-7890-41B8-A5A0-C7E71CD1544B}"/>
                          </a:ext>
                        </a:extLst>
                      </p:cNvPr>
                      <p:cNvCxnSpPr>
                        <a:cxnSpLocks/>
                        <a:stCxn id="360" idx="2"/>
                        <a:endCxn id="350" idx="0"/>
                      </p:cNvCxnSpPr>
                      <p:nvPr/>
                    </p:nvCxnSpPr>
                    <p:spPr>
                      <a:xfrm rot="10800000">
                        <a:off x="7019011" y="1440431"/>
                        <a:ext cx="989" cy="359569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362" name="Connecteur droit avec flèche 361">
                        <a:extLst>
                          <a:ext uri="{FF2B5EF4-FFF2-40B4-BE49-F238E27FC236}">
                            <a16:creationId xmlns:a16="http://schemas.microsoft.com/office/drawing/2014/main" id="{DF4EC89D-6041-42A5-90DF-2B92501EEF56}"/>
                          </a:ext>
                        </a:extLst>
                      </p:cNvPr>
                      <p:cNvCxnSpPr>
                        <a:cxnSpLocks/>
                        <a:stCxn id="359" idx="2"/>
                        <a:endCxn id="351" idx="0"/>
                      </p:cNvCxnSpPr>
                      <p:nvPr/>
                    </p:nvCxnSpPr>
                    <p:spPr>
                      <a:xfrm rot="10800000">
                        <a:off x="8099011" y="1440431"/>
                        <a:ext cx="0" cy="359569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387" name="Connecteur droit avec flèche 386">
                        <a:extLst>
                          <a:ext uri="{FF2B5EF4-FFF2-40B4-BE49-F238E27FC236}">
                            <a16:creationId xmlns:a16="http://schemas.microsoft.com/office/drawing/2014/main" id="{57221242-0372-4713-A7C2-AEA0161B19E2}"/>
                          </a:ext>
                        </a:extLst>
                      </p:cNvPr>
                      <p:cNvCxnSpPr>
                        <a:cxnSpLocks/>
                        <a:stCxn id="350" idx="1"/>
                        <a:endCxn id="351" idx="3"/>
                      </p:cNvCxnSpPr>
                      <p:nvPr/>
                    </p:nvCxnSpPr>
                    <p:spPr>
                      <a:xfrm rot="10800000" flipH="1">
                        <a:off x="7379011" y="1080431"/>
                        <a:ext cx="360000" cy="0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388" name="Connecteur droit avec flèche 387">
                        <a:extLst>
                          <a:ext uri="{FF2B5EF4-FFF2-40B4-BE49-F238E27FC236}">
                            <a16:creationId xmlns:a16="http://schemas.microsoft.com/office/drawing/2014/main" id="{4F4FEC0D-0165-42D3-98D9-ABDA0818CAD5}"/>
                          </a:ext>
                        </a:extLst>
                      </p:cNvPr>
                      <p:cNvCxnSpPr>
                        <a:cxnSpLocks/>
                        <a:stCxn id="360" idx="1"/>
                        <a:endCxn id="359" idx="3"/>
                      </p:cNvCxnSpPr>
                      <p:nvPr/>
                    </p:nvCxnSpPr>
                    <p:spPr>
                      <a:xfrm rot="10800000" flipH="1">
                        <a:off x="7380000" y="2160000"/>
                        <a:ext cx="359011" cy="0"/>
                      </a:xfrm>
                      <a:prstGeom prst="straightConnector1">
                        <a:avLst/>
                      </a:prstGeom>
                      <a:ln w="19050" cmpd="dbl">
                        <a:solidFill>
                          <a:schemeClr val="tx1"/>
                        </a:solidFill>
                        <a:headEnd type="triangle"/>
                        <a:tailEnd type="triangle"/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sp>
                    <p:nvSpPr>
                      <p:cNvPr id="389" name="Rectangle : coins arrondis 388">
                        <a:extLst>
                          <a:ext uri="{FF2B5EF4-FFF2-40B4-BE49-F238E27FC236}">
                            <a16:creationId xmlns:a16="http://schemas.microsoft.com/office/drawing/2014/main" id="{FEE3FCA0-CFEF-429E-B482-CD079A45D7ED}"/>
                          </a:ext>
                        </a:extLst>
                      </p:cNvPr>
                      <p:cNvSpPr/>
                      <p:nvPr/>
                    </p:nvSpPr>
                    <p:spPr>
                      <a:xfrm rot="10800000">
                        <a:off x="6028398" y="2880431"/>
                        <a:ext cx="900000" cy="900000"/>
                      </a:xfrm>
                      <a:prstGeom prst="roundRect">
                        <a:avLst>
                          <a:gd name="adj" fmla="val 24073"/>
                        </a:avLst>
                      </a:prstGeom>
                      <a:solidFill>
                        <a:schemeClr val="accent6"/>
                      </a:solidFill>
                      <a:ln w="19050">
                        <a:solidFill>
                          <a:schemeClr val="accent6">
                            <a:lumMod val="50000"/>
                          </a:schemeClr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lIns="0" tIns="0" rIns="0" bIns="0" rtlCol="0" anchor="ctr"/>
                      <a:lstStyle/>
                      <a:p>
                        <a:pPr algn="ctr"/>
                        <a:r>
                          <a:rPr lang="fr-FR" sz="800" dirty="0">
                            <a:solidFill>
                              <a:schemeClr val="tx1"/>
                            </a:solidFill>
                          </a:rPr>
                          <a:t>Pré-loge de post-sevrage MR</a:t>
                        </a:r>
                      </a:p>
                    </p:txBody>
                  </p:sp>
                </p:grpSp>
                <p:cxnSp>
                  <p:nvCxnSpPr>
                    <p:cNvPr id="315" name="Connecteur droit avec flèche 314">
                      <a:extLst>
                        <a:ext uri="{FF2B5EF4-FFF2-40B4-BE49-F238E27FC236}">
                          <a16:creationId xmlns:a16="http://schemas.microsoft.com/office/drawing/2014/main" id="{B27877B4-1A25-4CFE-918E-A83546719EDB}"/>
                        </a:ext>
                      </a:extLst>
                    </p:cNvPr>
                    <p:cNvCxnSpPr>
                      <a:cxnSpLocks/>
                      <a:stCxn id="359" idx="0"/>
                    </p:cNvCxnSpPr>
                    <p:nvPr/>
                  </p:nvCxnSpPr>
                  <p:spPr>
                    <a:xfrm rot="10800000" flipV="1">
                      <a:off x="5306324" y="2699569"/>
                      <a:ext cx="1174289" cy="552382"/>
                    </a:xfrm>
                    <a:prstGeom prst="straightConnector1">
                      <a:avLst/>
                    </a:prstGeom>
                    <a:ln w="19050" cmpd="sng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21" name="Connecteur droit avec flèche 320">
                      <a:extLst>
                        <a:ext uri="{FF2B5EF4-FFF2-40B4-BE49-F238E27FC236}">
                          <a16:creationId xmlns:a16="http://schemas.microsoft.com/office/drawing/2014/main" id="{A17B2D83-8530-488A-9E52-D0D35D0213C3}"/>
                        </a:ext>
                      </a:extLst>
                    </p:cNvPr>
                    <p:cNvCxnSpPr>
                      <a:cxnSpLocks/>
                      <a:endCxn id="341" idx="0"/>
                    </p:cNvCxnSpPr>
                    <p:nvPr/>
                  </p:nvCxnSpPr>
                  <p:spPr>
                    <a:xfrm rot="10800000">
                      <a:off x="4320000" y="2699569"/>
                      <a:ext cx="249794" cy="360431"/>
                    </a:xfrm>
                    <a:prstGeom prst="straightConnector1">
                      <a:avLst/>
                    </a:prstGeom>
                    <a:ln w="19050" cmpd="sng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23" name="Connecteur droit avec flèche 322">
                      <a:extLst>
                        <a:ext uri="{FF2B5EF4-FFF2-40B4-BE49-F238E27FC236}">
                          <a16:creationId xmlns:a16="http://schemas.microsoft.com/office/drawing/2014/main" id="{540080FD-5DB0-4B94-AB55-D17BF6BA8D4E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rot="10800000">
                      <a:off x="3240989" y="2699569"/>
                      <a:ext cx="1156088" cy="552382"/>
                    </a:xfrm>
                    <a:prstGeom prst="straightConnector1">
                      <a:avLst/>
                    </a:prstGeom>
                    <a:ln w="19050" cmpd="sng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24" name="Connecteur droit avec flèche 323">
                      <a:extLst>
                        <a:ext uri="{FF2B5EF4-FFF2-40B4-BE49-F238E27FC236}">
                          <a16:creationId xmlns:a16="http://schemas.microsoft.com/office/drawing/2014/main" id="{8A743739-7B21-47E0-B050-916A525BC61E}"/>
                        </a:ext>
                      </a:extLst>
                    </p:cNvPr>
                    <p:cNvCxnSpPr>
                      <a:cxnSpLocks/>
                      <a:endCxn id="360" idx="0"/>
                    </p:cNvCxnSpPr>
                    <p:nvPr/>
                  </p:nvCxnSpPr>
                  <p:spPr>
                    <a:xfrm rot="10800000" flipH="1">
                      <a:off x="5147644" y="2699569"/>
                      <a:ext cx="253958" cy="360431"/>
                    </a:xfrm>
                    <a:prstGeom prst="straightConnector1">
                      <a:avLst/>
                    </a:prstGeom>
                    <a:ln w="19050" cmpd="sng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</p:grpSp>
            <p:cxnSp>
              <p:nvCxnSpPr>
                <p:cNvPr id="264" name="Connecteur droit avec flèche 263">
                  <a:extLst>
                    <a:ext uri="{FF2B5EF4-FFF2-40B4-BE49-F238E27FC236}">
                      <a16:creationId xmlns:a16="http://schemas.microsoft.com/office/drawing/2014/main" id="{A9CD3F34-4325-4543-9895-02790878CD7A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6198329" y="11340950"/>
                  <a:ext cx="361602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5" name="Connecteur droit avec flèche 264">
                  <a:extLst>
                    <a:ext uri="{FF2B5EF4-FFF2-40B4-BE49-F238E27FC236}">
                      <a16:creationId xmlns:a16="http://schemas.microsoft.com/office/drawing/2014/main" id="{5A949F0C-1234-458B-A2D8-5097A9C64E0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878942" y="11340950"/>
                  <a:ext cx="361602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cxnSp>
            <p:nvCxnSpPr>
              <p:cNvPr id="166" name="Connecteur droit 165">
                <a:extLst>
                  <a:ext uri="{FF2B5EF4-FFF2-40B4-BE49-F238E27FC236}">
                    <a16:creationId xmlns:a16="http://schemas.microsoft.com/office/drawing/2014/main" id="{3357E9F0-A5C3-45C7-8E8B-0341CB53DB42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9540001" y="11880519"/>
                <a:ext cx="8639999" cy="0"/>
              </a:xfrm>
              <a:prstGeom prst="line">
                <a:avLst/>
              </a:prstGeom>
              <a:ln w="19050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423" name="Connecteur droit avec flèche 422">
              <a:extLst>
                <a:ext uri="{FF2B5EF4-FFF2-40B4-BE49-F238E27FC236}">
                  <a16:creationId xmlns:a16="http://schemas.microsoft.com/office/drawing/2014/main" id="{F483736A-09A0-4F2B-BDAA-A6226209DEAD}"/>
                </a:ext>
              </a:extLst>
            </p:cNvPr>
            <p:cNvCxnSpPr>
              <a:cxnSpLocks/>
              <a:endCxn id="263" idx="2"/>
            </p:cNvCxnSpPr>
            <p:nvPr/>
          </p:nvCxnSpPr>
          <p:spPr>
            <a:xfrm flipV="1">
              <a:off x="15749022" y="3779146"/>
              <a:ext cx="564" cy="35895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6" name="Connecteur droit avec flèche 265">
              <a:extLst>
                <a:ext uri="{FF2B5EF4-FFF2-40B4-BE49-F238E27FC236}">
                  <a16:creationId xmlns:a16="http://schemas.microsoft.com/office/drawing/2014/main" id="{31EAC97A-450D-4952-BB5F-18CA847787DC}"/>
                </a:ext>
              </a:extLst>
            </p:cNvPr>
            <p:cNvCxnSpPr>
              <a:cxnSpLocks/>
              <a:endCxn id="458" idx="2"/>
            </p:cNvCxnSpPr>
            <p:nvPr/>
          </p:nvCxnSpPr>
          <p:spPr>
            <a:xfrm flipV="1">
              <a:off x="13588409" y="3779146"/>
              <a:ext cx="1696" cy="35895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1" name="Connecteur droit avec flèche 280">
              <a:extLst>
                <a:ext uri="{FF2B5EF4-FFF2-40B4-BE49-F238E27FC236}">
                  <a16:creationId xmlns:a16="http://schemas.microsoft.com/office/drawing/2014/main" id="{86F0EA67-C6B4-4B27-84A2-3C196C3E9EA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1429517" y="3779146"/>
              <a:ext cx="564" cy="35895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2" name="Connecteur droit avec flèche 281">
              <a:extLst>
                <a:ext uri="{FF2B5EF4-FFF2-40B4-BE49-F238E27FC236}">
                  <a16:creationId xmlns:a16="http://schemas.microsoft.com/office/drawing/2014/main" id="{AFF44AEE-C377-4266-A6BB-C8D5C962178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269517" y="3779146"/>
              <a:ext cx="1696" cy="35895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Connecteur droit avec flèche 282">
              <a:extLst>
                <a:ext uri="{FF2B5EF4-FFF2-40B4-BE49-F238E27FC236}">
                  <a16:creationId xmlns:a16="http://schemas.microsoft.com/office/drawing/2014/main" id="{95D817C2-0F90-4E3D-BB25-E3E5C2741C3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349517" y="4138102"/>
              <a:ext cx="1696" cy="35895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5" name="Connecteur droit avec flèche 284">
              <a:extLst>
                <a:ext uri="{FF2B5EF4-FFF2-40B4-BE49-F238E27FC236}">
                  <a16:creationId xmlns:a16="http://schemas.microsoft.com/office/drawing/2014/main" id="{09D2DFAD-5A20-4809-82EC-8E20D5AF4B8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4669517" y="4138102"/>
              <a:ext cx="1696" cy="35895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3" name="ZoneTexte 292">
              <a:extLst>
                <a:ext uri="{FF2B5EF4-FFF2-40B4-BE49-F238E27FC236}">
                  <a16:creationId xmlns:a16="http://schemas.microsoft.com/office/drawing/2014/main" id="{6E61AA6D-36DF-4BA8-B43F-444D43B69547}"/>
                </a:ext>
              </a:extLst>
            </p:cNvPr>
            <p:cNvSpPr txBox="1"/>
            <p:nvPr/>
          </p:nvSpPr>
          <p:spPr>
            <a:xfrm>
              <a:off x="358775" y="3959240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ctr" anchorCtr="0">
              <a:noAutofit/>
            </a:bodyPr>
            <a:lstStyle/>
            <a:p>
              <a:pPr algn="r"/>
              <a:r>
                <a:rPr lang="fr-FR" sz="800" i="1" dirty="0"/>
                <a:t>Vers les autres bâtiments du site</a:t>
              </a:r>
            </a:p>
          </p:txBody>
        </p:sp>
        <p:sp>
          <p:nvSpPr>
            <p:cNvPr id="294" name="Rectangle : coins arrondis 293">
              <a:extLst>
                <a:ext uri="{FF2B5EF4-FFF2-40B4-BE49-F238E27FC236}">
                  <a16:creationId xmlns:a16="http://schemas.microsoft.com/office/drawing/2014/main" id="{A3C4B27D-4C47-4627-9EBA-A417FBB5C62D}"/>
                </a:ext>
              </a:extLst>
            </p:cNvPr>
            <p:cNvSpPr/>
            <p:nvPr/>
          </p:nvSpPr>
          <p:spPr>
            <a:xfrm>
              <a:off x="1528775" y="3599240"/>
              <a:ext cx="1080000" cy="1080000"/>
            </a:xfrm>
            <a:prstGeom prst="roundRect">
              <a:avLst>
                <a:gd name="adj" fmla="val 24073"/>
              </a:avLst>
            </a:prstGeom>
            <a:pattFill prst="pct10">
              <a:fgClr>
                <a:schemeClr val="accent3">
                  <a:lumMod val="50000"/>
                </a:schemeClr>
              </a:fgClr>
              <a:bgClr>
                <a:schemeClr val="accent3"/>
              </a:bgClr>
            </a:pattFill>
            <a:ln w="19050">
              <a:solidFill>
                <a:schemeClr val="accent3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Aire de livraison interne secondaire</a:t>
              </a:r>
            </a:p>
          </p:txBody>
        </p:sp>
        <p:sp>
          <p:nvSpPr>
            <p:cNvPr id="295" name="Flèche : double flèche horizontale 294">
              <a:extLst>
                <a:ext uri="{FF2B5EF4-FFF2-40B4-BE49-F238E27FC236}">
                  <a16:creationId xmlns:a16="http://schemas.microsoft.com/office/drawing/2014/main" id="{679DE396-C986-4874-ACA1-C6E621FB3B0F}"/>
                </a:ext>
              </a:extLst>
            </p:cNvPr>
            <p:cNvSpPr/>
            <p:nvPr/>
          </p:nvSpPr>
          <p:spPr>
            <a:xfrm>
              <a:off x="1168775" y="4049240"/>
              <a:ext cx="360000" cy="180000"/>
            </a:xfrm>
            <a:prstGeom prst="leftRightArrow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/>
            </a:p>
          </p:txBody>
        </p:sp>
        <p:cxnSp>
          <p:nvCxnSpPr>
            <p:cNvPr id="286" name="Connecteur droit avec flèche 285">
              <a:extLst>
                <a:ext uri="{FF2B5EF4-FFF2-40B4-BE49-F238E27FC236}">
                  <a16:creationId xmlns:a16="http://schemas.microsoft.com/office/drawing/2014/main" id="{FB69E30E-E2E0-45F6-95F4-664C3A2BD80C}"/>
                </a:ext>
              </a:extLst>
            </p:cNvPr>
            <p:cNvCxnSpPr>
              <a:cxnSpLocks/>
              <a:stCxn id="231" idx="0"/>
              <a:endCxn id="226" idx="2"/>
            </p:cNvCxnSpPr>
            <p:nvPr/>
          </p:nvCxnSpPr>
          <p:spPr>
            <a:xfrm flipV="1">
              <a:off x="6749517" y="3779240"/>
              <a:ext cx="0" cy="54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8" name="Connecteur droit avec flèche 297">
              <a:extLst>
                <a:ext uri="{FF2B5EF4-FFF2-40B4-BE49-F238E27FC236}">
                  <a16:creationId xmlns:a16="http://schemas.microsoft.com/office/drawing/2014/main" id="{DF9C99F5-663A-4F34-8D37-4B53DBE7545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039457" y="3959240"/>
              <a:ext cx="60" cy="348626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9" name="Connecteur droit avec flèche 298">
              <a:extLst>
                <a:ext uri="{FF2B5EF4-FFF2-40B4-BE49-F238E27FC236}">
                  <a16:creationId xmlns:a16="http://schemas.microsoft.com/office/drawing/2014/main" id="{A72DA38D-BBA8-4A82-AD03-8B6C79613F74}"/>
                </a:ext>
              </a:extLst>
            </p:cNvPr>
            <p:cNvCxnSpPr>
              <a:cxnSpLocks/>
              <a:stCxn id="334" idx="2"/>
            </p:cNvCxnSpPr>
            <p:nvPr/>
          </p:nvCxnSpPr>
          <p:spPr>
            <a:xfrm>
              <a:off x="4139517" y="3959240"/>
              <a:ext cx="0" cy="174314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7" name="Connecteur droit 306">
              <a:extLst>
                <a:ext uri="{FF2B5EF4-FFF2-40B4-BE49-F238E27FC236}">
                  <a16:creationId xmlns:a16="http://schemas.microsoft.com/office/drawing/2014/main" id="{0ABA87F5-13FD-4092-ADB9-5E55C3C91065}"/>
                </a:ext>
              </a:extLst>
            </p:cNvPr>
            <p:cNvCxnSpPr>
              <a:cxnSpLocks/>
            </p:cNvCxnSpPr>
            <p:nvPr/>
          </p:nvCxnSpPr>
          <p:spPr>
            <a:xfrm>
              <a:off x="2789517" y="1618953"/>
              <a:ext cx="0" cy="5040000"/>
            </a:xfrm>
            <a:prstGeom prst="line">
              <a:avLst/>
            </a:prstGeom>
            <a:ln w="19050">
              <a:solidFill>
                <a:schemeClr val="accent3">
                  <a:lumMod val="50000"/>
                </a:schemeClr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9" name="Connecteur droit avec flèche 308">
              <a:extLst>
                <a:ext uri="{FF2B5EF4-FFF2-40B4-BE49-F238E27FC236}">
                  <a16:creationId xmlns:a16="http://schemas.microsoft.com/office/drawing/2014/main" id="{45FF6F99-7CFC-4DA0-ADAD-EC87EA73091A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2607904" y="4139240"/>
              <a:ext cx="360000" cy="3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0" name="Interdiction 309">
              <a:extLst>
                <a:ext uri="{FF2B5EF4-FFF2-40B4-BE49-F238E27FC236}">
                  <a16:creationId xmlns:a16="http://schemas.microsoft.com/office/drawing/2014/main" id="{624899F9-CBAE-4925-A023-789E07DBDD1F}"/>
                </a:ext>
              </a:extLst>
            </p:cNvPr>
            <p:cNvSpPr/>
            <p:nvPr/>
          </p:nvSpPr>
          <p:spPr>
            <a:xfrm>
              <a:off x="2881947" y="4048102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cxnSp>
          <p:nvCxnSpPr>
            <p:cNvPr id="311" name="Connecteur droit avec flèche 310">
              <a:extLst>
                <a:ext uri="{FF2B5EF4-FFF2-40B4-BE49-F238E27FC236}">
                  <a16:creationId xmlns:a16="http://schemas.microsoft.com/office/drawing/2014/main" id="{AA7DD1E8-0F81-4042-895E-3E160FAF271E}"/>
                </a:ext>
              </a:extLst>
            </p:cNvPr>
            <p:cNvCxnSpPr>
              <a:cxnSpLocks/>
            </p:cNvCxnSpPr>
            <p:nvPr/>
          </p:nvCxnSpPr>
          <p:spPr>
            <a:xfrm>
              <a:off x="2069517" y="359240"/>
              <a:ext cx="1602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2" name="Connecteur droit avec flèche 311">
              <a:extLst>
                <a:ext uri="{FF2B5EF4-FFF2-40B4-BE49-F238E27FC236}">
                  <a16:creationId xmlns:a16="http://schemas.microsoft.com/office/drawing/2014/main" id="{83FF4B0F-0B66-45EB-AF6E-E9F4B98FD88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8089517" y="359240"/>
              <a:ext cx="0" cy="7560002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6" name="Connecteur droit avec flèche 315">
              <a:extLst>
                <a:ext uri="{FF2B5EF4-FFF2-40B4-BE49-F238E27FC236}">
                  <a16:creationId xmlns:a16="http://schemas.microsoft.com/office/drawing/2014/main" id="{3FC0FD41-19C3-494E-A452-34C173C4F8AD}"/>
                </a:ext>
              </a:extLst>
            </p:cNvPr>
            <p:cNvCxnSpPr>
              <a:cxnSpLocks/>
            </p:cNvCxnSpPr>
            <p:nvPr/>
          </p:nvCxnSpPr>
          <p:spPr>
            <a:xfrm>
              <a:off x="17729517" y="2338715"/>
              <a:ext cx="36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diamon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7" name="Connecteur droit avec flèche 316">
              <a:extLst>
                <a:ext uri="{FF2B5EF4-FFF2-40B4-BE49-F238E27FC236}">
                  <a16:creationId xmlns:a16="http://schemas.microsoft.com/office/drawing/2014/main" id="{E5358232-408F-4EDE-8C12-F307D487F2DE}"/>
                </a:ext>
              </a:extLst>
            </p:cNvPr>
            <p:cNvCxnSpPr>
              <a:cxnSpLocks/>
            </p:cNvCxnSpPr>
            <p:nvPr/>
          </p:nvCxnSpPr>
          <p:spPr>
            <a:xfrm>
              <a:off x="17729517" y="4139240"/>
              <a:ext cx="36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diamon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8" name="Connecteur droit avec flèche 317">
              <a:extLst>
                <a:ext uri="{FF2B5EF4-FFF2-40B4-BE49-F238E27FC236}">
                  <a16:creationId xmlns:a16="http://schemas.microsoft.com/office/drawing/2014/main" id="{EAEEA227-B513-4B35-9565-46B518F09B6F}"/>
                </a:ext>
              </a:extLst>
            </p:cNvPr>
            <p:cNvCxnSpPr>
              <a:cxnSpLocks/>
            </p:cNvCxnSpPr>
            <p:nvPr/>
          </p:nvCxnSpPr>
          <p:spPr>
            <a:xfrm>
              <a:off x="17729517" y="3239240"/>
              <a:ext cx="36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diamond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9" name="Connecteur droit avec flèche 318">
              <a:extLst>
                <a:ext uri="{FF2B5EF4-FFF2-40B4-BE49-F238E27FC236}">
                  <a16:creationId xmlns:a16="http://schemas.microsoft.com/office/drawing/2014/main" id="{E778A678-1C52-431C-9CE7-3EFD131D76C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069517" y="359240"/>
              <a:ext cx="0" cy="323886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0" name="Connecteur droit avec flèche 319">
              <a:extLst>
                <a:ext uri="{FF2B5EF4-FFF2-40B4-BE49-F238E27FC236}">
                  <a16:creationId xmlns:a16="http://schemas.microsoft.com/office/drawing/2014/main" id="{DD957F36-757C-45C1-AE62-25FF1BD0A4D7}"/>
                </a:ext>
              </a:extLst>
            </p:cNvPr>
            <p:cNvCxnSpPr>
              <a:cxnSpLocks/>
            </p:cNvCxnSpPr>
            <p:nvPr/>
          </p:nvCxnSpPr>
          <p:spPr>
            <a:xfrm>
              <a:off x="2069517" y="7919240"/>
              <a:ext cx="1602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2" name="Connecteur droit avec flèche 321">
              <a:extLst>
                <a:ext uri="{FF2B5EF4-FFF2-40B4-BE49-F238E27FC236}">
                  <a16:creationId xmlns:a16="http://schemas.microsoft.com/office/drawing/2014/main" id="{09D826CF-4A8B-475D-A278-8337365C6BA4}"/>
                </a:ext>
              </a:extLst>
            </p:cNvPr>
            <p:cNvCxnSpPr>
              <a:cxnSpLocks/>
            </p:cNvCxnSpPr>
            <p:nvPr/>
          </p:nvCxnSpPr>
          <p:spPr>
            <a:xfrm>
              <a:off x="2069517" y="4679240"/>
              <a:ext cx="0" cy="3241141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5" name="Connecteur droit avec flèche 324">
              <a:extLst>
                <a:ext uri="{FF2B5EF4-FFF2-40B4-BE49-F238E27FC236}">
                  <a16:creationId xmlns:a16="http://schemas.microsoft.com/office/drawing/2014/main" id="{139C1742-9680-4AD5-9A2C-54AD994E613D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12509517" y="359240"/>
              <a:ext cx="1532" cy="18051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2" name="Connecteur droit avec flèche 341">
              <a:extLst>
                <a:ext uri="{FF2B5EF4-FFF2-40B4-BE49-F238E27FC236}">
                  <a16:creationId xmlns:a16="http://schemas.microsoft.com/office/drawing/2014/main" id="{C6030BAF-6410-4385-95DE-34641DD86512}"/>
                </a:ext>
              </a:extLst>
            </p:cNvPr>
            <p:cNvCxnSpPr>
              <a:cxnSpLocks/>
            </p:cNvCxnSpPr>
            <p:nvPr/>
          </p:nvCxnSpPr>
          <p:spPr>
            <a:xfrm>
              <a:off x="12509517" y="7739240"/>
              <a:ext cx="0" cy="18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triangle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3" name="Interdiction 362">
              <a:extLst>
                <a:ext uri="{FF2B5EF4-FFF2-40B4-BE49-F238E27FC236}">
                  <a16:creationId xmlns:a16="http://schemas.microsoft.com/office/drawing/2014/main" id="{36A3ACF7-7039-4614-B4D2-5AE302996683}"/>
                </a:ext>
              </a:extLst>
            </p:cNvPr>
            <p:cNvSpPr/>
            <p:nvPr/>
          </p:nvSpPr>
          <p:spPr>
            <a:xfrm>
              <a:off x="17639517" y="4048102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sp>
          <p:nvSpPr>
            <p:cNvPr id="179" name="Rectangle : coins arrondis 178">
              <a:extLst>
                <a:ext uri="{FF2B5EF4-FFF2-40B4-BE49-F238E27FC236}">
                  <a16:creationId xmlns:a16="http://schemas.microsoft.com/office/drawing/2014/main" id="{34CA807F-F2FC-4D68-B910-4BC851737294}"/>
                </a:ext>
              </a:extLst>
            </p:cNvPr>
            <p:cNvSpPr/>
            <p:nvPr/>
          </p:nvSpPr>
          <p:spPr>
            <a:xfrm>
              <a:off x="2968775" y="4860000"/>
              <a:ext cx="720000" cy="72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CVC</a:t>
              </a:r>
            </a:p>
          </p:txBody>
        </p:sp>
      </p:grpSp>
      <p:cxnSp>
        <p:nvCxnSpPr>
          <p:cNvPr id="181" name="Connecteur droit avec flèche 180">
            <a:extLst>
              <a:ext uri="{FF2B5EF4-FFF2-40B4-BE49-F238E27FC236}">
                <a16:creationId xmlns:a16="http://schemas.microsoft.com/office/drawing/2014/main" id="{7AA1C043-6CAF-44E3-B683-20323466790F}"/>
              </a:ext>
            </a:extLst>
          </p:cNvPr>
          <p:cNvCxnSpPr>
            <a:cxnSpLocks/>
          </p:cNvCxnSpPr>
          <p:nvPr/>
        </p:nvCxnSpPr>
        <p:spPr>
          <a:xfrm flipH="1" flipV="1">
            <a:off x="17460000" y="2609096"/>
            <a:ext cx="0" cy="358165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2" name="ZoneTexte 181">
            <a:extLst>
              <a:ext uri="{FF2B5EF4-FFF2-40B4-BE49-F238E27FC236}">
                <a16:creationId xmlns:a16="http://schemas.microsoft.com/office/drawing/2014/main" id="{5374EE7F-C2F0-4255-8B34-4D05275423B4}"/>
              </a:ext>
            </a:extLst>
          </p:cNvPr>
          <p:cNvSpPr txBox="1"/>
          <p:nvPr/>
        </p:nvSpPr>
        <p:spPr>
          <a:xfrm>
            <a:off x="360000" y="17280000"/>
            <a:ext cx="2448120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fr-FR" sz="2400" b="1" dirty="0"/>
              <a:t>Schéma fonctionnel du bâtiment « Macaques rhésus »</a:t>
            </a:r>
          </a:p>
        </p:txBody>
      </p:sp>
    </p:spTree>
    <p:extLst>
      <p:ext uri="{BB962C8B-B14F-4D97-AF65-F5344CB8AC3E}">
        <p14:creationId xmlns:p14="http://schemas.microsoft.com/office/powerpoint/2010/main" val="22507218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 : avec coins supérieurs arrondis 9">
            <a:extLst>
              <a:ext uri="{FF2B5EF4-FFF2-40B4-BE49-F238E27FC236}">
                <a16:creationId xmlns:a16="http://schemas.microsoft.com/office/drawing/2014/main" id="{317BA058-DBAC-4375-B2C5-0A2878159378}"/>
              </a:ext>
            </a:extLst>
          </p:cNvPr>
          <p:cNvSpPr/>
          <p:nvPr/>
        </p:nvSpPr>
        <p:spPr>
          <a:xfrm rot="5400000">
            <a:off x="4500000" y="-1170000"/>
            <a:ext cx="4680000" cy="8100000"/>
          </a:xfrm>
          <a:prstGeom prst="round2SameRect">
            <a:avLst>
              <a:gd name="adj1" fmla="val 6614"/>
              <a:gd name="adj2" fmla="val 0"/>
            </a:avLst>
          </a:prstGeom>
          <a:solidFill>
            <a:schemeClr val="accent3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Rectangle : avec coins supérieurs arrondis 54">
            <a:extLst>
              <a:ext uri="{FF2B5EF4-FFF2-40B4-BE49-F238E27FC236}">
                <a16:creationId xmlns:a16="http://schemas.microsoft.com/office/drawing/2014/main" id="{140D6F51-7B31-4A28-AF64-794B73609AC3}"/>
              </a:ext>
            </a:extLst>
          </p:cNvPr>
          <p:cNvSpPr/>
          <p:nvPr/>
        </p:nvSpPr>
        <p:spPr>
          <a:xfrm rot="5400000">
            <a:off x="-271226" y="2158775"/>
            <a:ext cx="4680000" cy="1440001"/>
          </a:xfrm>
          <a:prstGeom prst="round2SameRect">
            <a:avLst>
              <a:gd name="adj1" fmla="val 0"/>
              <a:gd name="adj2" fmla="val 20132"/>
            </a:avLst>
          </a:prstGeom>
          <a:pattFill prst="pct10">
            <a:fgClr>
              <a:schemeClr val="accent3">
                <a:lumMod val="50000"/>
              </a:schemeClr>
            </a:fgClr>
            <a:bgClr>
              <a:schemeClr val="accent3">
                <a:lumMod val="20000"/>
                <a:lumOff val="80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" name="Rectangle : coins arrondis 3">
            <a:extLst>
              <a:ext uri="{FF2B5EF4-FFF2-40B4-BE49-F238E27FC236}">
                <a16:creationId xmlns:a16="http://schemas.microsoft.com/office/drawing/2014/main" id="{3EDB8909-EE98-437D-96DA-EF187A464AAF}"/>
              </a:ext>
            </a:extLst>
          </p:cNvPr>
          <p:cNvSpPr/>
          <p:nvPr/>
        </p:nvSpPr>
        <p:spPr>
          <a:xfrm>
            <a:off x="1348774" y="538775"/>
            <a:ext cx="9541221" cy="4680317"/>
          </a:xfrm>
          <a:prstGeom prst="roundRect">
            <a:avLst>
              <a:gd name="adj" fmla="val 6138"/>
            </a:avLst>
          </a:prstGeom>
          <a:noFill/>
          <a:ln w="19050">
            <a:solidFill>
              <a:schemeClr val="accent3">
                <a:lumMod val="50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endParaRPr lang="fr-FR" b="1" dirty="0">
              <a:solidFill>
                <a:schemeClr val="tx1"/>
              </a:solidFill>
            </a:endParaRPr>
          </a:p>
        </p:txBody>
      </p:sp>
      <p:cxnSp>
        <p:nvCxnSpPr>
          <p:cNvPr id="79" name="Connecteur droit avec flèche 78">
            <a:extLst>
              <a:ext uri="{FF2B5EF4-FFF2-40B4-BE49-F238E27FC236}">
                <a16:creationId xmlns:a16="http://schemas.microsoft.com/office/drawing/2014/main" id="{4457900B-89D2-48E5-959E-DA9BB37E43D4}"/>
              </a:ext>
            </a:extLst>
          </p:cNvPr>
          <p:cNvCxnSpPr>
            <a:cxnSpLocks/>
            <a:endCxn id="257" idx="1"/>
          </p:cNvCxnSpPr>
          <p:nvPr/>
        </p:nvCxnSpPr>
        <p:spPr>
          <a:xfrm>
            <a:off x="3510000" y="3420000"/>
            <a:ext cx="6660000" cy="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7" name="Groupe 16">
            <a:extLst>
              <a:ext uri="{FF2B5EF4-FFF2-40B4-BE49-F238E27FC236}">
                <a16:creationId xmlns:a16="http://schemas.microsoft.com/office/drawing/2014/main" id="{69FCE734-9999-4FB5-B6F0-F04FFE7E4E8D}"/>
              </a:ext>
            </a:extLst>
          </p:cNvPr>
          <p:cNvGrpSpPr/>
          <p:nvPr/>
        </p:nvGrpSpPr>
        <p:grpSpPr>
          <a:xfrm>
            <a:off x="2967903" y="1348775"/>
            <a:ext cx="540877" cy="2338995"/>
            <a:chOff x="6119004" y="3689348"/>
            <a:chExt cx="540877" cy="2338995"/>
          </a:xfrm>
        </p:grpSpPr>
        <p:sp>
          <p:nvSpPr>
            <p:cNvPr id="83" name="Rectangle : coins arrondis 82">
              <a:extLst>
                <a:ext uri="{FF2B5EF4-FFF2-40B4-BE49-F238E27FC236}">
                  <a16:creationId xmlns:a16="http://schemas.microsoft.com/office/drawing/2014/main" id="{4C04523C-603C-4790-A9E5-07A6B2B23491}"/>
                </a:ext>
              </a:extLst>
            </p:cNvPr>
            <p:cNvSpPr/>
            <p:nvPr/>
          </p:nvSpPr>
          <p:spPr>
            <a:xfrm>
              <a:off x="6119004" y="3689348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Courant fort</a:t>
              </a:r>
            </a:p>
          </p:txBody>
        </p:sp>
        <p:sp>
          <p:nvSpPr>
            <p:cNvPr id="84" name="Rectangle : coins arrondis 83">
              <a:extLst>
                <a:ext uri="{FF2B5EF4-FFF2-40B4-BE49-F238E27FC236}">
                  <a16:creationId xmlns:a16="http://schemas.microsoft.com/office/drawing/2014/main" id="{B3B40EB1-8397-467F-9BA8-C6BD3CB18493}"/>
                </a:ext>
              </a:extLst>
            </p:cNvPr>
            <p:cNvSpPr/>
            <p:nvPr/>
          </p:nvSpPr>
          <p:spPr>
            <a:xfrm>
              <a:off x="6119004" y="4589348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Courant faible</a:t>
              </a:r>
            </a:p>
          </p:txBody>
        </p:sp>
        <p:sp>
          <p:nvSpPr>
            <p:cNvPr id="80" name="Rectangle : coins arrondis 79">
              <a:extLst>
                <a:ext uri="{FF2B5EF4-FFF2-40B4-BE49-F238E27FC236}">
                  <a16:creationId xmlns:a16="http://schemas.microsoft.com/office/drawing/2014/main" id="{14F3E7F4-2623-478E-A8BA-E3F6276AA519}"/>
                </a:ext>
              </a:extLst>
            </p:cNvPr>
            <p:cNvSpPr/>
            <p:nvPr/>
          </p:nvSpPr>
          <p:spPr>
            <a:xfrm>
              <a:off x="6119881" y="5488343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3"/>
            </a:solid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Sas d’accès grand</a:t>
              </a:r>
            </a:p>
          </p:txBody>
        </p:sp>
      </p:grpSp>
      <p:sp>
        <p:nvSpPr>
          <p:cNvPr id="87" name="ZoneTexte 86">
            <a:extLst>
              <a:ext uri="{FF2B5EF4-FFF2-40B4-BE49-F238E27FC236}">
                <a16:creationId xmlns:a16="http://schemas.microsoft.com/office/drawing/2014/main" id="{A7780A76-07AE-4B4D-B2EA-FD7359845F30}"/>
              </a:ext>
            </a:extLst>
          </p:cNvPr>
          <p:cNvSpPr txBox="1"/>
          <p:nvPr/>
        </p:nvSpPr>
        <p:spPr>
          <a:xfrm>
            <a:off x="358775" y="3239294"/>
            <a:ext cx="720000" cy="360000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pPr algn="r"/>
            <a:r>
              <a:rPr lang="fr-FR" sz="800" i="1" dirty="0"/>
              <a:t>Vers les autres bâtiments du site</a:t>
            </a:r>
          </a:p>
        </p:txBody>
      </p:sp>
      <p:sp>
        <p:nvSpPr>
          <p:cNvPr id="54" name="Rectangle : coins arrondis 53">
            <a:extLst>
              <a:ext uri="{FF2B5EF4-FFF2-40B4-BE49-F238E27FC236}">
                <a16:creationId xmlns:a16="http://schemas.microsoft.com/office/drawing/2014/main" id="{EF892552-CD74-470B-9DE2-C43DF8840B39}"/>
              </a:ext>
            </a:extLst>
          </p:cNvPr>
          <p:cNvSpPr/>
          <p:nvPr/>
        </p:nvSpPr>
        <p:spPr>
          <a:xfrm>
            <a:off x="1528775" y="2878775"/>
            <a:ext cx="1080000" cy="1080000"/>
          </a:xfrm>
          <a:prstGeom prst="roundRect">
            <a:avLst>
              <a:gd name="adj" fmla="val 24073"/>
            </a:avLst>
          </a:prstGeom>
          <a:pattFill prst="pct10">
            <a:fgClr>
              <a:schemeClr val="accent3">
                <a:lumMod val="50000"/>
              </a:schemeClr>
            </a:fgClr>
            <a:bgClr>
              <a:schemeClr val="accent3"/>
            </a:bgClr>
          </a:pattFill>
          <a:ln w="19050">
            <a:solidFill>
              <a:schemeClr val="accent3">
                <a:lumMod val="50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800" dirty="0">
                <a:solidFill>
                  <a:schemeClr val="tx1"/>
                </a:solidFill>
              </a:rPr>
              <a:t>Aire de livraison interne secondaire</a:t>
            </a:r>
          </a:p>
        </p:txBody>
      </p:sp>
      <p:sp>
        <p:nvSpPr>
          <p:cNvPr id="53" name="Flèche : double flèche horizontale 52">
            <a:extLst>
              <a:ext uri="{FF2B5EF4-FFF2-40B4-BE49-F238E27FC236}">
                <a16:creationId xmlns:a16="http://schemas.microsoft.com/office/drawing/2014/main" id="{DF939D8F-7964-46F8-B7C0-2692B350B150}"/>
              </a:ext>
            </a:extLst>
          </p:cNvPr>
          <p:cNvSpPr/>
          <p:nvPr/>
        </p:nvSpPr>
        <p:spPr>
          <a:xfrm>
            <a:off x="1168775" y="3329294"/>
            <a:ext cx="360000" cy="180000"/>
          </a:xfrm>
          <a:prstGeom prst="left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fr-FR"/>
          </a:p>
        </p:txBody>
      </p:sp>
      <p:cxnSp>
        <p:nvCxnSpPr>
          <p:cNvPr id="67" name="Connecteur droit 66">
            <a:extLst>
              <a:ext uri="{FF2B5EF4-FFF2-40B4-BE49-F238E27FC236}">
                <a16:creationId xmlns:a16="http://schemas.microsoft.com/office/drawing/2014/main" id="{28A839C3-787F-4ADA-9902-222A480470F4}"/>
              </a:ext>
            </a:extLst>
          </p:cNvPr>
          <p:cNvCxnSpPr>
            <a:cxnSpLocks/>
          </p:cNvCxnSpPr>
          <p:nvPr/>
        </p:nvCxnSpPr>
        <p:spPr>
          <a:xfrm>
            <a:off x="2788774" y="538775"/>
            <a:ext cx="0" cy="4680000"/>
          </a:xfrm>
          <a:prstGeom prst="line">
            <a:avLst/>
          </a:prstGeom>
          <a:ln w="19050">
            <a:solidFill>
              <a:schemeClr val="accent3">
                <a:lumMod val="50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Connecteur droit avec flèche 67">
            <a:extLst>
              <a:ext uri="{FF2B5EF4-FFF2-40B4-BE49-F238E27FC236}">
                <a16:creationId xmlns:a16="http://schemas.microsoft.com/office/drawing/2014/main" id="{01DE5FD1-1FBA-4FEA-93AE-6B8FC45A4C78}"/>
              </a:ext>
            </a:extLst>
          </p:cNvPr>
          <p:cNvCxnSpPr>
            <a:cxnSpLocks/>
            <a:endCxn id="80" idx="1"/>
          </p:cNvCxnSpPr>
          <p:nvPr/>
        </p:nvCxnSpPr>
        <p:spPr>
          <a:xfrm>
            <a:off x="2607856" y="3417770"/>
            <a:ext cx="360924" cy="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Interdiction 69">
            <a:extLst>
              <a:ext uri="{FF2B5EF4-FFF2-40B4-BE49-F238E27FC236}">
                <a16:creationId xmlns:a16="http://schemas.microsoft.com/office/drawing/2014/main" id="{22B45D65-B1F8-4286-B80F-592789421B0A}"/>
              </a:ext>
            </a:extLst>
          </p:cNvPr>
          <p:cNvSpPr/>
          <p:nvPr/>
        </p:nvSpPr>
        <p:spPr>
          <a:xfrm>
            <a:off x="2882080" y="3327770"/>
            <a:ext cx="180000" cy="180000"/>
          </a:xfrm>
          <a:prstGeom prst="noSmoking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cxnSp>
        <p:nvCxnSpPr>
          <p:cNvPr id="77" name="Connecteur droit avec flèche 76">
            <a:extLst>
              <a:ext uri="{FF2B5EF4-FFF2-40B4-BE49-F238E27FC236}">
                <a16:creationId xmlns:a16="http://schemas.microsoft.com/office/drawing/2014/main" id="{A499D457-95F1-4A71-9F39-826083F2BBAA}"/>
              </a:ext>
            </a:extLst>
          </p:cNvPr>
          <p:cNvCxnSpPr>
            <a:cxnSpLocks/>
          </p:cNvCxnSpPr>
          <p:nvPr/>
        </p:nvCxnSpPr>
        <p:spPr>
          <a:xfrm>
            <a:off x="2068775" y="358775"/>
            <a:ext cx="0" cy="2499814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none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Connecteur droit avec flèche 88">
            <a:extLst>
              <a:ext uri="{FF2B5EF4-FFF2-40B4-BE49-F238E27FC236}">
                <a16:creationId xmlns:a16="http://schemas.microsoft.com/office/drawing/2014/main" id="{03C3EC18-DED0-4B6F-A593-50A4F6964B74}"/>
              </a:ext>
            </a:extLst>
          </p:cNvPr>
          <p:cNvCxnSpPr>
            <a:cxnSpLocks/>
          </p:cNvCxnSpPr>
          <p:nvPr/>
        </p:nvCxnSpPr>
        <p:spPr>
          <a:xfrm flipH="1">
            <a:off x="2068774" y="358775"/>
            <a:ext cx="9001226" cy="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36" name="Groupe 335">
            <a:extLst>
              <a:ext uri="{FF2B5EF4-FFF2-40B4-BE49-F238E27FC236}">
                <a16:creationId xmlns:a16="http://schemas.microsoft.com/office/drawing/2014/main" id="{D8D9C6BF-8A05-44ED-8688-A219F5F49F52}"/>
              </a:ext>
            </a:extLst>
          </p:cNvPr>
          <p:cNvGrpSpPr/>
          <p:nvPr/>
        </p:nvGrpSpPr>
        <p:grpSpPr>
          <a:xfrm>
            <a:off x="6029999" y="718775"/>
            <a:ext cx="3600000" cy="2520000"/>
            <a:chOff x="8279792" y="3238976"/>
            <a:chExt cx="3600000" cy="2520000"/>
          </a:xfrm>
        </p:grpSpPr>
        <p:sp>
          <p:nvSpPr>
            <p:cNvPr id="304" name="Rectangle : coins arrondis 303">
              <a:extLst>
                <a:ext uri="{FF2B5EF4-FFF2-40B4-BE49-F238E27FC236}">
                  <a16:creationId xmlns:a16="http://schemas.microsoft.com/office/drawing/2014/main" id="{ADA5840D-32A1-45D8-B9B5-7568366C31A8}"/>
                </a:ext>
              </a:extLst>
            </p:cNvPr>
            <p:cNvSpPr/>
            <p:nvPr/>
          </p:nvSpPr>
          <p:spPr>
            <a:xfrm>
              <a:off x="8279792" y="3238976"/>
              <a:ext cx="3600000" cy="2520000"/>
            </a:xfrm>
            <a:prstGeom prst="roundRect">
              <a:avLst>
                <a:gd name="adj" fmla="val 11186"/>
              </a:avLst>
            </a:prstGeom>
            <a:solidFill>
              <a:srgbClr val="D5FFFF"/>
            </a:solidFill>
            <a:ln w="19050">
              <a:solidFill>
                <a:srgbClr val="008986"/>
              </a:solidFill>
              <a:prstDash val="sys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endParaRPr lang="fr-FR" sz="800" dirty="0">
                <a:solidFill>
                  <a:schemeClr val="tx1"/>
                </a:solidFill>
              </a:endParaRPr>
            </a:p>
          </p:txBody>
        </p:sp>
        <p:sp>
          <p:nvSpPr>
            <p:cNvPr id="150" name="Rectangle : coins arrondis 149">
              <a:extLst>
                <a:ext uri="{FF2B5EF4-FFF2-40B4-BE49-F238E27FC236}">
                  <a16:creationId xmlns:a16="http://schemas.microsoft.com/office/drawing/2014/main" id="{4F5E51C7-A25D-4AFF-851B-0F84A7F91CBD}"/>
                </a:ext>
              </a:extLst>
            </p:cNvPr>
            <p:cNvSpPr/>
            <p:nvPr/>
          </p:nvSpPr>
          <p:spPr>
            <a:xfrm>
              <a:off x="8639794" y="3420000"/>
              <a:ext cx="720000" cy="720000"/>
            </a:xfrm>
            <a:prstGeom prst="roundRect">
              <a:avLst>
                <a:gd name="adj" fmla="val 24073"/>
              </a:avLst>
            </a:prstGeom>
            <a:solidFill>
              <a:srgbClr val="66FFFF"/>
            </a:solidFill>
            <a:ln w="19050">
              <a:solidFill>
                <a:srgbClr val="008986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Matériel de recherche</a:t>
              </a:r>
            </a:p>
          </p:txBody>
        </p:sp>
        <p:sp>
          <p:nvSpPr>
            <p:cNvPr id="151" name="Rectangle : coins arrondis 150">
              <a:extLst>
                <a:ext uri="{FF2B5EF4-FFF2-40B4-BE49-F238E27FC236}">
                  <a16:creationId xmlns:a16="http://schemas.microsoft.com/office/drawing/2014/main" id="{E4F0ED63-0A33-48DD-B347-29569E562824}"/>
                </a:ext>
              </a:extLst>
            </p:cNvPr>
            <p:cNvSpPr/>
            <p:nvPr/>
          </p:nvSpPr>
          <p:spPr>
            <a:xfrm>
              <a:off x="8459794" y="4500201"/>
              <a:ext cx="1080000" cy="1080000"/>
            </a:xfrm>
            <a:prstGeom prst="roundRect">
              <a:avLst>
                <a:gd name="adj" fmla="val 24073"/>
              </a:avLst>
            </a:prstGeom>
            <a:solidFill>
              <a:srgbClr val="66FFFF"/>
            </a:solidFill>
            <a:ln w="19050">
              <a:solidFill>
                <a:srgbClr val="008986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Matériel de zootechnie grand</a:t>
              </a:r>
            </a:p>
          </p:txBody>
        </p:sp>
        <p:sp>
          <p:nvSpPr>
            <p:cNvPr id="155" name="Rectangle : coins arrondis 154">
              <a:extLst>
                <a:ext uri="{FF2B5EF4-FFF2-40B4-BE49-F238E27FC236}">
                  <a16:creationId xmlns:a16="http://schemas.microsoft.com/office/drawing/2014/main" id="{91B74DD3-2E53-42F3-805C-13444800F1CE}"/>
                </a:ext>
              </a:extLst>
            </p:cNvPr>
            <p:cNvSpPr/>
            <p:nvPr/>
          </p:nvSpPr>
          <p:spPr>
            <a:xfrm>
              <a:off x="9899794" y="3420201"/>
              <a:ext cx="900000" cy="900000"/>
            </a:xfrm>
            <a:prstGeom prst="roundRect">
              <a:avLst>
                <a:gd name="adj" fmla="val 24073"/>
              </a:avLst>
            </a:prstGeom>
            <a:solidFill>
              <a:srgbClr val="66FFFF"/>
            </a:solidFill>
            <a:ln w="19050">
              <a:solidFill>
                <a:srgbClr val="008986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Litière propre moyen</a:t>
              </a:r>
            </a:p>
          </p:txBody>
        </p:sp>
        <p:sp>
          <p:nvSpPr>
            <p:cNvPr id="191" name="Rectangle : coins arrondis 190">
              <a:extLst>
                <a:ext uri="{FF2B5EF4-FFF2-40B4-BE49-F238E27FC236}">
                  <a16:creationId xmlns:a16="http://schemas.microsoft.com/office/drawing/2014/main" id="{7417ACE9-AFDE-43A4-AEE5-52D4EE37155B}"/>
                </a:ext>
              </a:extLst>
            </p:cNvPr>
            <p:cNvSpPr/>
            <p:nvPr/>
          </p:nvSpPr>
          <p:spPr>
            <a:xfrm>
              <a:off x="9899794" y="4680201"/>
              <a:ext cx="900000" cy="900000"/>
            </a:xfrm>
            <a:prstGeom prst="roundRect">
              <a:avLst>
                <a:gd name="adj" fmla="val 24073"/>
              </a:avLst>
            </a:prstGeom>
            <a:solidFill>
              <a:srgbClr val="66FFFF"/>
            </a:solidFill>
            <a:ln w="19050">
              <a:solidFill>
                <a:srgbClr val="008986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Aliments moyen</a:t>
              </a:r>
            </a:p>
          </p:txBody>
        </p:sp>
        <p:sp>
          <p:nvSpPr>
            <p:cNvPr id="56" name="Rectangle : coins arrondis 55">
              <a:extLst>
                <a:ext uri="{FF2B5EF4-FFF2-40B4-BE49-F238E27FC236}">
                  <a16:creationId xmlns:a16="http://schemas.microsoft.com/office/drawing/2014/main" id="{37B74460-36C7-4CBC-BFD6-8BB9A4782695}"/>
                </a:ext>
              </a:extLst>
            </p:cNvPr>
            <p:cNvSpPr/>
            <p:nvPr/>
          </p:nvSpPr>
          <p:spPr>
            <a:xfrm>
              <a:off x="11159793" y="4859589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rgbClr val="66FFFF"/>
            </a:solidFill>
            <a:ln w="19050">
              <a:solidFill>
                <a:srgbClr val="008986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Chambre froide petite</a:t>
              </a:r>
            </a:p>
          </p:txBody>
        </p:sp>
      </p:grpSp>
      <p:sp>
        <p:nvSpPr>
          <p:cNvPr id="126" name="Rectangle : coins arrondis 125">
            <a:extLst>
              <a:ext uri="{FF2B5EF4-FFF2-40B4-BE49-F238E27FC236}">
                <a16:creationId xmlns:a16="http://schemas.microsoft.com/office/drawing/2014/main" id="{261F31A2-C9FB-44CA-B25E-CDECDD25789D}"/>
              </a:ext>
            </a:extLst>
          </p:cNvPr>
          <p:cNvSpPr/>
          <p:nvPr/>
        </p:nvSpPr>
        <p:spPr>
          <a:xfrm>
            <a:off x="4050000" y="3599289"/>
            <a:ext cx="720000" cy="720000"/>
          </a:xfrm>
          <a:prstGeom prst="roundRect">
            <a:avLst>
              <a:gd name="adj" fmla="val 24073"/>
            </a:avLst>
          </a:prstGeom>
          <a:solidFill>
            <a:schemeClr val="accent5"/>
          </a:solidFill>
          <a:ln w="19050">
            <a:solidFill>
              <a:schemeClr val="accent5">
                <a:lumMod val="50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800" dirty="0">
                <a:solidFill>
                  <a:schemeClr val="tx1"/>
                </a:solidFill>
              </a:rPr>
              <a:t>Bureau </a:t>
            </a:r>
          </a:p>
          <a:p>
            <a:pPr algn="ctr"/>
            <a:r>
              <a:rPr lang="fr-FR" sz="800" dirty="0">
                <a:solidFill>
                  <a:schemeClr val="tx1"/>
                </a:solidFill>
              </a:rPr>
              <a:t>4 postes tempo.</a:t>
            </a:r>
          </a:p>
        </p:txBody>
      </p:sp>
      <p:sp>
        <p:nvSpPr>
          <p:cNvPr id="127" name="Rectangle : coins arrondis 126">
            <a:extLst>
              <a:ext uri="{FF2B5EF4-FFF2-40B4-BE49-F238E27FC236}">
                <a16:creationId xmlns:a16="http://schemas.microsoft.com/office/drawing/2014/main" id="{1AA8249C-2B64-47C6-B818-5B60C0CE9DCC}"/>
              </a:ext>
            </a:extLst>
          </p:cNvPr>
          <p:cNvSpPr/>
          <p:nvPr/>
        </p:nvSpPr>
        <p:spPr>
          <a:xfrm>
            <a:off x="4050000" y="2519289"/>
            <a:ext cx="720000" cy="720000"/>
          </a:xfrm>
          <a:prstGeom prst="roundRect">
            <a:avLst>
              <a:gd name="adj" fmla="val 24073"/>
            </a:avLst>
          </a:prstGeom>
          <a:solidFill>
            <a:schemeClr val="accent5"/>
          </a:solidFill>
          <a:ln w="19050">
            <a:solidFill>
              <a:schemeClr val="accent5">
                <a:lumMod val="50000"/>
              </a:schemeClr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800" dirty="0">
                <a:solidFill>
                  <a:schemeClr val="tx1"/>
                </a:solidFill>
              </a:rPr>
              <a:t>Bureau </a:t>
            </a:r>
          </a:p>
          <a:p>
            <a:pPr algn="ctr"/>
            <a:r>
              <a:rPr lang="fr-FR" sz="800" dirty="0">
                <a:solidFill>
                  <a:schemeClr val="tx1"/>
                </a:solidFill>
              </a:rPr>
              <a:t>4 postes tempo.</a:t>
            </a:r>
          </a:p>
        </p:txBody>
      </p:sp>
      <p:grpSp>
        <p:nvGrpSpPr>
          <p:cNvPr id="288" name="Groupe 287">
            <a:extLst>
              <a:ext uri="{FF2B5EF4-FFF2-40B4-BE49-F238E27FC236}">
                <a16:creationId xmlns:a16="http://schemas.microsoft.com/office/drawing/2014/main" id="{D78D3911-C547-476C-8917-66C80C0DC804}"/>
              </a:ext>
            </a:extLst>
          </p:cNvPr>
          <p:cNvGrpSpPr/>
          <p:nvPr/>
        </p:nvGrpSpPr>
        <p:grpSpPr>
          <a:xfrm>
            <a:off x="5129999" y="3610283"/>
            <a:ext cx="541676" cy="1450876"/>
            <a:chOff x="4320000" y="2689124"/>
            <a:chExt cx="541676" cy="1450876"/>
          </a:xfrm>
        </p:grpSpPr>
        <p:sp>
          <p:nvSpPr>
            <p:cNvPr id="211" name="Rectangle : coins arrondis 210">
              <a:extLst>
                <a:ext uri="{FF2B5EF4-FFF2-40B4-BE49-F238E27FC236}">
                  <a16:creationId xmlns:a16="http://schemas.microsoft.com/office/drawing/2014/main" id="{C78C6471-8DB3-49C4-B0E6-CA05D63DF3B9}"/>
                </a:ext>
              </a:extLst>
            </p:cNvPr>
            <p:cNvSpPr/>
            <p:nvPr/>
          </p:nvSpPr>
          <p:spPr>
            <a:xfrm>
              <a:off x="4321676" y="2689124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2"/>
            </a:solidFill>
            <a:ln w="19050">
              <a:solidFill>
                <a:schemeClr val="accent2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Sas de toilette petit</a:t>
              </a:r>
            </a:p>
          </p:txBody>
        </p:sp>
        <p:sp>
          <p:nvSpPr>
            <p:cNvPr id="213" name="Rectangle : coins arrondis 212">
              <a:extLst>
                <a:ext uri="{FF2B5EF4-FFF2-40B4-BE49-F238E27FC236}">
                  <a16:creationId xmlns:a16="http://schemas.microsoft.com/office/drawing/2014/main" id="{6FB819B0-84C9-4948-AA43-96187F4B11F4}"/>
                </a:ext>
              </a:extLst>
            </p:cNvPr>
            <p:cNvSpPr/>
            <p:nvPr/>
          </p:nvSpPr>
          <p:spPr>
            <a:xfrm>
              <a:off x="4320000" y="3600000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2"/>
            </a:solidFill>
            <a:ln w="19050">
              <a:solidFill>
                <a:schemeClr val="accent2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Toilette standard</a:t>
              </a:r>
            </a:p>
          </p:txBody>
        </p:sp>
        <p:cxnSp>
          <p:nvCxnSpPr>
            <p:cNvPr id="282" name="Connecteur droit avec flèche 281">
              <a:extLst>
                <a:ext uri="{FF2B5EF4-FFF2-40B4-BE49-F238E27FC236}">
                  <a16:creationId xmlns:a16="http://schemas.microsoft.com/office/drawing/2014/main" id="{3F3B0B8F-08A8-4B8E-8201-8177B6F399C0}"/>
                </a:ext>
              </a:extLst>
            </p:cNvPr>
            <p:cNvCxnSpPr>
              <a:cxnSpLocks/>
              <a:stCxn id="211" idx="2"/>
            </p:cNvCxnSpPr>
            <p:nvPr/>
          </p:nvCxnSpPr>
          <p:spPr>
            <a:xfrm>
              <a:off x="4591676" y="3229124"/>
              <a:ext cx="0" cy="36996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89" name="Groupe 288">
            <a:extLst>
              <a:ext uri="{FF2B5EF4-FFF2-40B4-BE49-F238E27FC236}">
                <a16:creationId xmlns:a16="http://schemas.microsoft.com/office/drawing/2014/main" id="{D68504C6-C5D6-4B4A-B019-93D2877F0EC3}"/>
              </a:ext>
            </a:extLst>
          </p:cNvPr>
          <p:cNvGrpSpPr/>
          <p:nvPr/>
        </p:nvGrpSpPr>
        <p:grpSpPr>
          <a:xfrm>
            <a:off x="5129999" y="1788295"/>
            <a:ext cx="540000" cy="1450994"/>
            <a:chOff x="5220000" y="2689006"/>
            <a:chExt cx="540000" cy="1450994"/>
          </a:xfrm>
        </p:grpSpPr>
        <p:sp>
          <p:nvSpPr>
            <p:cNvPr id="220" name="Rectangle : coins arrondis 219">
              <a:extLst>
                <a:ext uri="{FF2B5EF4-FFF2-40B4-BE49-F238E27FC236}">
                  <a16:creationId xmlns:a16="http://schemas.microsoft.com/office/drawing/2014/main" id="{EF1FCEB2-C853-4DFF-834B-269EE6E90E07}"/>
                </a:ext>
              </a:extLst>
            </p:cNvPr>
            <p:cNvSpPr/>
            <p:nvPr/>
          </p:nvSpPr>
          <p:spPr>
            <a:xfrm>
              <a:off x="5220000" y="2689006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2"/>
            </a:solidFill>
            <a:ln w="19050">
              <a:solidFill>
                <a:schemeClr val="accent2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Toilette standard</a:t>
              </a:r>
            </a:p>
          </p:txBody>
        </p:sp>
        <p:sp>
          <p:nvSpPr>
            <p:cNvPr id="221" name="Rectangle : coins arrondis 220">
              <a:extLst>
                <a:ext uri="{FF2B5EF4-FFF2-40B4-BE49-F238E27FC236}">
                  <a16:creationId xmlns:a16="http://schemas.microsoft.com/office/drawing/2014/main" id="{C445146E-CCC6-457F-8E15-DF7F5DB4368F}"/>
                </a:ext>
              </a:extLst>
            </p:cNvPr>
            <p:cNvSpPr/>
            <p:nvPr/>
          </p:nvSpPr>
          <p:spPr>
            <a:xfrm>
              <a:off x="5220000" y="3600000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2"/>
            </a:solidFill>
            <a:ln w="19050">
              <a:solidFill>
                <a:schemeClr val="accent2">
                  <a:lumMod val="50000"/>
                </a:schemeClr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Sas de toilette petit</a:t>
              </a:r>
            </a:p>
          </p:txBody>
        </p:sp>
        <p:cxnSp>
          <p:nvCxnSpPr>
            <p:cNvPr id="285" name="Connecteur droit avec flèche 284">
              <a:extLst>
                <a:ext uri="{FF2B5EF4-FFF2-40B4-BE49-F238E27FC236}">
                  <a16:creationId xmlns:a16="http://schemas.microsoft.com/office/drawing/2014/main" id="{9F1B0B35-D3BF-44CB-9E23-3E00B4711DE3}"/>
                </a:ext>
              </a:extLst>
            </p:cNvPr>
            <p:cNvCxnSpPr>
              <a:cxnSpLocks/>
              <a:stCxn id="220" idx="2"/>
              <a:endCxn id="221" idx="0"/>
            </p:cNvCxnSpPr>
            <p:nvPr/>
          </p:nvCxnSpPr>
          <p:spPr>
            <a:xfrm>
              <a:off x="5490000" y="3229006"/>
              <a:ext cx="0" cy="370994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olid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" name="Groupe 1">
            <a:extLst>
              <a:ext uri="{FF2B5EF4-FFF2-40B4-BE49-F238E27FC236}">
                <a16:creationId xmlns:a16="http://schemas.microsoft.com/office/drawing/2014/main" id="{AFE09450-E359-4893-BDEB-BBF69F5C6FD3}"/>
              </a:ext>
            </a:extLst>
          </p:cNvPr>
          <p:cNvGrpSpPr/>
          <p:nvPr/>
        </p:nvGrpSpPr>
        <p:grpSpPr>
          <a:xfrm>
            <a:off x="9990000" y="1078775"/>
            <a:ext cx="720000" cy="2611225"/>
            <a:chOff x="15119037" y="3419476"/>
            <a:chExt cx="720000" cy="2611225"/>
          </a:xfrm>
        </p:grpSpPr>
        <p:sp>
          <p:nvSpPr>
            <p:cNvPr id="257" name="Rectangle : coins arrondis 256">
              <a:extLst>
                <a:ext uri="{FF2B5EF4-FFF2-40B4-BE49-F238E27FC236}">
                  <a16:creationId xmlns:a16="http://schemas.microsoft.com/office/drawing/2014/main" id="{37A17C23-3788-44C0-A295-20C0B3A22286}"/>
                </a:ext>
              </a:extLst>
            </p:cNvPr>
            <p:cNvSpPr/>
            <p:nvPr/>
          </p:nvSpPr>
          <p:spPr>
            <a:xfrm>
              <a:off x="15299037" y="5490701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3"/>
            </a:solid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Sas d’accès</a:t>
              </a:r>
            </a:p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Petit</a:t>
              </a:r>
            </a:p>
          </p:txBody>
        </p:sp>
        <p:sp>
          <p:nvSpPr>
            <p:cNvPr id="156" name="Rectangle : coins arrondis 155">
              <a:extLst>
                <a:ext uri="{FF2B5EF4-FFF2-40B4-BE49-F238E27FC236}">
                  <a16:creationId xmlns:a16="http://schemas.microsoft.com/office/drawing/2014/main" id="{1C249CBD-C725-4986-94BE-30026729D7CD}"/>
                </a:ext>
              </a:extLst>
            </p:cNvPr>
            <p:cNvSpPr/>
            <p:nvPr/>
          </p:nvSpPr>
          <p:spPr>
            <a:xfrm>
              <a:off x="15119037" y="4499995"/>
              <a:ext cx="720000" cy="720000"/>
            </a:xfrm>
            <a:prstGeom prst="roundRect">
              <a:avLst>
                <a:gd name="adj" fmla="val 24073"/>
              </a:avLst>
            </a:prstGeom>
            <a:solidFill>
              <a:srgbClr val="66FFFF"/>
            </a:solidFill>
            <a:ln w="19050">
              <a:solidFill>
                <a:srgbClr val="008986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Déchets courant moyen</a:t>
              </a:r>
            </a:p>
          </p:txBody>
        </p:sp>
        <p:sp>
          <p:nvSpPr>
            <p:cNvPr id="153" name="Rectangle : coins arrondis 152">
              <a:extLst>
                <a:ext uri="{FF2B5EF4-FFF2-40B4-BE49-F238E27FC236}">
                  <a16:creationId xmlns:a16="http://schemas.microsoft.com/office/drawing/2014/main" id="{3DD3A361-6568-4AC5-9C9A-98F4E7060CA0}"/>
                </a:ext>
              </a:extLst>
            </p:cNvPr>
            <p:cNvSpPr/>
            <p:nvPr/>
          </p:nvSpPr>
          <p:spPr>
            <a:xfrm>
              <a:off x="15119037" y="3419476"/>
              <a:ext cx="720000" cy="720000"/>
            </a:xfrm>
            <a:prstGeom prst="roundRect">
              <a:avLst>
                <a:gd name="adj" fmla="val 24073"/>
              </a:avLst>
            </a:prstGeom>
            <a:solidFill>
              <a:srgbClr val="66FFFF"/>
            </a:solidFill>
            <a:ln w="19050">
              <a:solidFill>
                <a:srgbClr val="008986"/>
              </a:solidFill>
              <a:prstDash val="solid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Litière sale moyen</a:t>
              </a:r>
            </a:p>
          </p:txBody>
        </p:sp>
      </p:grpSp>
      <p:sp>
        <p:nvSpPr>
          <p:cNvPr id="63" name="Flèche : double flèche horizontale 62">
            <a:extLst>
              <a:ext uri="{FF2B5EF4-FFF2-40B4-BE49-F238E27FC236}">
                <a16:creationId xmlns:a16="http://schemas.microsoft.com/office/drawing/2014/main" id="{AE8E62A4-5CD3-4808-AF24-86C0D521EB59}"/>
              </a:ext>
            </a:extLst>
          </p:cNvPr>
          <p:cNvSpPr/>
          <p:nvPr/>
        </p:nvSpPr>
        <p:spPr>
          <a:xfrm>
            <a:off x="10710000" y="3330000"/>
            <a:ext cx="360000" cy="180000"/>
          </a:xfrm>
          <a:prstGeom prst="leftRightArrow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fr-FR" dirty="0"/>
          </a:p>
        </p:txBody>
      </p:sp>
      <p:sp>
        <p:nvSpPr>
          <p:cNvPr id="64" name="ZoneTexte 63">
            <a:extLst>
              <a:ext uri="{FF2B5EF4-FFF2-40B4-BE49-F238E27FC236}">
                <a16:creationId xmlns:a16="http://schemas.microsoft.com/office/drawing/2014/main" id="{AC968BF1-21CC-4679-B3A5-08A947F3471D}"/>
              </a:ext>
            </a:extLst>
          </p:cNvPr>
          <p:cNvSpPr txBox="1"/>
          <p:nvPr/>
        </p:nvSpPr>
        <p:spPr>
          <a:xfrm>
            <a:off x="11160000" y="3239299"/>
            <a:ext cx="720000" cy="360000"/>
          </a:xfrm>
          <a:prstGeom prst="rect">
            <a:avLst/>
          </a:prstGeom>
          <a:noFill/>
        </p:spPr>
        <p:txBody>
          <a:bodyPr wrap="square" lIns="0" tIns="0" rIns="0" bIns="0" rtlCol="0" anchor="ctr" anchorCtr="0">
            <a:noAutofit/>
          </a:bodyPr>
          <a:lstStyle/>
          <a:p>
            <a:r>
              <a:rPr lang="fr-FR" sz="800" i="1" dirty="0"/>
              <a:t>Vers les autres bâtiments du secteur MC</a:t>
            </a:r>
          </a:p>
        </p:txBody>
      </p:sp>
      <p:sp>
        <p:nvSpPr>
          <p:cNvPr id="65" name="Interdiction 64">
            <a:extLst>
              <a:ext uri="{FF2B5EF4-FFF2-40B4-BE49-F238E27FC236}">
                <a16:creationId xmlns:a16="http://schemas.microsoft.com/office/drawing/2014/main" id="{BFDF1B87-6923-4B66-8862-6FC4E3BF6899}"/>
              </a:ext>
            </a:extLst>
          </p:cNvPr>
          <p:cNvSpPr/>
          <p:nvPr/>
        </p:nvSpPr>
        <p:spPr>
          <a:xfrm>
            <a:off x="10620000" y="3330000"/>
            <a:ext cx="180000" cy="180000"/>
          </a:xfrm>
          <a:prstGeom prst="noSmoking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fr-FR" dirty="0">
              <a:solidFill>
                <a:schemeClr val="tx1"/>
              </a:solidFill>
            </a:endParaRPr>
          </a:p>
        </p:txBody>
      </p:sp>
      <p:cxnSp>
        <p:nvCxnSpPr>
          <p:cNvPr id="71" name="Connecteur droit avec flèche 70">
            <a:extLst>
              <a:ext uri="{FF2B5EF4-FFF2-40B4-BE49-F238E27FC236}">
                <a16:creationId xmlns:a16="http://schemas.microsoft.com/office/drawing/2014/main" id="{EFF46EAF-8971-4DFB-951C-D43991CA799D}"/>
              </a:ext>
            </a:extLst>
          </p:cNvPr>
          <p:cNvCxnSpPr>
            <a:cxnSpLocks/>
            <a:stCxn id="127" idx="2"/>
            <a:endCxn id="126" idx="0"/>
          </p:cNvCxnSpPr>
          <p:nvPr/>
        </p:nvCxnSpPr>
        <p:spPr>
          <a:xfrm>
            <a:off x="4410000" y="3239289"/>
            <a:ext cx="0" cy="36000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Connecteur droit avec flèche 73">
            <a:extLst>
              <a:ext uri="{FF2B5EF4-FFF2-40B4-BE49-F238E27FC236}">
                <a16:creationId xmlns:a16="http://schemas.microsoft.com/office/drawing/2014/main" id="{88F573C3-6939-4104-8566-2879CD04E6CB}"/>
              </a:ext>
            </a:extLst>
          </p:cNvPr>
          <p:cNvCxnSpPr>
            <a:cxnSpLocks/>
          </p:cNvCxnSpPr>
          <p:nvPr/>
        </p:nvCxnSpPr>
        <p:spPr>
          <a:xfrm>
            <a:off x="5399999" y="3239289"/>
            <a:ext cx="0" cy="36000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Connecteur droit avec flèche 74">
            <a:extLst>
              <a:ext uri="{FF2B5EF4-FFF2-40B4-BE49-F238E27FC236}">
                <a16:creationId xmlns:a16="http://schemas.microsoft.com/office/drawing/2014/main" id="{A005A9A1-5059-47B3-9046-A86CBDDCC58E}"/>
              </a:ext>
            </a:extLst>
          </p:cNvPr>
          <p:cNvCxnSpPr>
            <a:cxnSpLocks/>
          </p:cNvCxnSpPr>
          <p:nvPr/>
        </p:nvCxnSpPr>
        <p:spPr>
          <a:xfrm>
            <a:off x="7380000" y="3239289"/>
            <a:ext cx="0" cy="178481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Connecteur droit avec flèche 87">
            <a:extLst>
              <a:ext uri="{FF2B5EF4-FFF2-40B4-BE49-F238E27FC236}">
                <a16:creationId xmlns:a16="http://schemas.microsoft.com/office/drawing/2014/main" id="{2873313F-CF17-4399-8378-E822D8B54ACA}"/>
              </a:ext>
            </a:extLst>
          </p:cNvPr>
          <p:cNvCxnSpPr>
            <a:cxnSpLocks/>
          </p:cNvCxnSpPr>
          <p:nvPr/>
        </p:nvCxnSpPr>
        <p:spPr>
          <a:xfrm>
            <a:off x="11070000" y="358775"/>
            <a:ext cx="0" cy="2160514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Connecteur droit avec flèche 89">
            <a:extLst>
              <a:ext uri="{FF2B5EF4-FFF2-40B4-BE49-F238E27FC236}">
                <a16:creationId xmlns:a16="http://schemas.microsoft.com/office/drawing/2014/main" id="{4350AEDA-A49A-4229-A5F8-DDE92F0BC53A}"/>
              </a:ext>
            </a:extLst>
          </p:cNvPr>
          <p:cNvCxnSpPr>
            <a:cxnSpLocks/>
          </p:cNvCxnSpPr>
          <p:nvPr/>
        </p:nvCxnSpPr>
        <p:spPr>
          <a:xfrm>
            <a:off x="10710000" y="2518775"/>
            <a:ext cx="360000" cy="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diamond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Connecteur droit avec flèche 90">
            <a:extLst>
              <a:ext uri="{FF2B5EF4-FFF2-40B4-BE49-F238E27FC236}">
                <a16:creationId xmlns:a16="http://schemas.microsoft.com/office/drawing/2014/main" id="{539442C7-A399-405B-B73D-EBDD293D8FCD}"/>
              </a:ext>
            </a:extLst>
          </p:cNvPr>
          <p:cNvCxnSpPr>
            <a:cxnSpLocks/>
          </p:cNvCxnSpPr>
          <p:nvPr/>
        </p:nvCxnSpPr>
        <p:spPr>
          <a:xfrm>
            <a:off x="10710000" y="1440000"/>
            <a:ext cx="360000" cy="0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diamond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Rectangle : coins arrondis 51">
            <a:extLst>
              <a:ext uri="{FF2B5EF4-FFF2-40B4-BE49-F238E27FC236}">
                <a16:creationId xmlns:a16="http://schemas.microsoft.com/office/drawing/2014/main" id="{E3729A2B-C6C8-41D7-9857-F68256C65523}"/>
              </a:ext>
            </a:extLst>
          </p:cNvPr>
          <p:cNvSpPr/>
          <p:nvPr/>
        </p:nvSpPr>
        <p:spPr>
          <a:xfrm>
            <a:off x="2968775" y="4050000"/>
            <a:ext cx="720000" cy="720000"/>
          </a:xfrm>
          <a:prstGeom prst="roundRect">
            <a:avLst>
              <a:gd name="adj" fmla="val 24073"/>
            </a:avLst>
          </a:prstGeom>
          <a:solidFill>
            <a:srgbClr val="CF965D"/>
          </a:solidFill>
          <a:ln w="19050">
            <a:solidFill>
              <a:srgbClr val="855627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fr-FR" sz="800" dirty="0">
                <a:solidFill>
                  <a:schemeClr val="tx1"/>
                </a:solidFill>
              </a:rPr>
              <a:t>CVC</a:t>
            </a:r>
          </a:p>
        </p:txBody>
      </p:sp>
      <p:cxnSp>
        <p:nvCxnSpPr>
          <p:cNvPr id="50" name="Connecteur droit avec flèche 49">
            <a:extLst>
              <a:ext uri="{FF2B5EF4-FFF2-40B4-BE49-F238E27FC236}">
                <a16:creationId xmlns:a16="http://schemas.microsoft.com/office/drawing/2014/main" id="{9902D766-9B67-44A3-96F1-A453EA19F8F3}"/>
              </a:ext>
            </a:extLst>
          </p:cNvPr>
          <p:cNvCxnSpPr>
            <a:cxnSpLocks/>
          </p:cNvCxnSpPr>
          <p:nvPr/>
        </p:nvCxnSpPr>
        <p:spPr>
          <a:xfrm flipH="1" flipV="1">
            <a:off x="10350000" y="1801129"/>
            <a:ext cx="0" cy="358165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Connecteur droit avec flèche 50">
            <a:extLst>
              <a:ext uri="{FF2B5EF4-FFF2-40B4-BE49-F238E27FC236}">
                <a16:creationId xmlns:a16="http://schemas.microsoft.com/office/drawing/2014/main" id="{871436C4-944E-4DF9-B9B1-EB593021338C}"/>
              </a:ext>
            </a:extLst>
          </p:cNvPr>
          <p:cNvCxnSpPr>
            <a:cxnSpLocks/>
            <a:stCxn id="191" idx="3"/>
            <a:endCxn id="56" idx="1"/>
          </p:cNvCxnSpPr>
          <p:nvPr/>
        </p:nvCxnSpPr>
        <p:spPr>
          <a:xfrm flipV="1">
            <a:off x="8550001" y="2609388"/>
            <a:ext cx="359999" cy="612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ZoneTexte 56">
            <a:extLst>
              <a:ext uri="{FF2B5EF4-FFF2-40B4-BE49-F238E27FC236}">
                <a16:creationId xmlns:a16="http://schemas.microsoft.com/office/drawing/2014/main" id="{5C2B2C1B-9772-48E1-B703-3F57BCE70266}"/>
              </a:ext>
            </a:extLst>
          </p:cNvPr>
          <p:cNvSpPr txBox="1"/>
          <p:nvPr/>
        </p:nvSpPr>
        <p:spPr>
          <a:xfrm>
            <a:off x="360000" y="17280000"/>
            <a:ext cx="2448120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fr-FR" sz="2400" b="1" dirty="0"/>
              <a:t>Schéma fonctionnel du bâtiment « Macaques </a:t>
            </a:r>
            <a:r>
              <a:rPr lang="fr-FR" sz="2400" b="1" dirty="0" err="1"/>
              <a:t>cynomolgus</a:t>
            </a:r>
            <a:r>
              <a:rPr lang="fr-FR" sz="2400" b="1" dirty="0"/>
              <a:t> 0 »</a:t>
            </a:r>
          </a:p>
        </p:txBody>
      </p:sp>
    </p:spTree>
    <p:extLst>
      <p:ext uri="{BB962C8B-B14F-4D97-AF65-F5344CB8AC3E}">
        <p14:creationId xmlns:p14="http://schemas.microsoft.com/office/powerpoint/2010/main" val="2205736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17" name="Connecteur droit avec flèche 116">
            <a:extLst>
              <a:ext uri="{FF2B5EF4-FFF2-40B4-BE49-F238E27FC236}">
                <a16:creationId xmlns:a16="http://schemas.microsoft.com/office/drawing/2014/main" id="{B66647DD-AFC3-4577-B2C0-A1549D9CC182}"/>
              </a:ext>
            </a:extLst>
          </p:cNvPr>
          <p:cNvCxnSpPr>
            <a:cxnSpLocks/>
            <a:stCxn id="182" idx="0"/>
          </p:cNvCxnSpPr>
          <p:nvPr/>
        </p:nvCxnSpPr>
        <p:spPr>
          <a:xfrm flipH="1">
            <a:off x="283392994" y="93598167"/>
            <a:ext cx="90000" cy="36359437"/>
          </a:xfrm>
          <a:prstGeom prst="straightConnector1">
            <a:avLst/>
          </a:prstGeom>
          <a:ln w="19050" cmpd="sng">
            <a:solidFill>
              <a:schemeClr val="tx1"/>
            </a:solidFill>
            <a:prstDash val="sysDash"/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Connecteur droit avec flèche 102">
            <a:extLst>
              <a:ext uri="{FF2B5EF4-FFF2-40B4-BE49-F238E27FC236}">
                <a16:creationId xmlns:a16="http://schemas.microsoft.com/office/drawing/2014/main" id="{5636DA4A-CCB9-4FEF-8674-619D6330F7D3}"/>
              </a:ext>
            </a:extLst>
          </p:cNvPr>
          <p:cNvCxnSpPr>
            <a:cxnSpLocks/>
            <a:endCxn id="171" idx="2"/>
          </p:cNvCxnSpPr>
          <p:nvPr/>
        </p:nvCxnSpPr>
        <p:spPr>
          <a:xfrm flipV="1">
            <a:off x="38103010" y="4588863"/>
            <a:ext cx="0" cy="720431"/>
          </a:xfrm>
          <a:prstGeom prst="straightConnector1">
            <a:avLst/>
          </a:prstGeom>
          <a:ln w="19050" cap="flat" cmpd="sng">
            <a:solidFill>
              <a:schemeClr val="tx1"/>
            </a:solidFill>
            <a:prstDash val="sysDash"/>
            <a:miter lim="800000"/>
            <a:headEnd type="stealth" w="med" len="med"/>
            <a:tailEnd type="stealth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Groupe 2">
            <a:extLst>
              <a:ext uri="{FF2B5EF4-FFF2-40B4-BE49-F238E27FC236}">
                <a16:creationId xmlns:a16="http://schemas.microsoft.com/office/drawing/2014/main" id="{9C6F4A81-6DCC-4F73-8B81-6D3FBFE4BB6B}"/>
              </a:ext>
            </a:extLst>
          </p:cNvPr>
          <p:cNvGrpSpPr/>
          <p:nvPr/>
        </p:nvGrpSpPr>
        <p:grpSpPr>
          <a:xfrm>
            <a:off x="358775" y="358775"/>
            <a:ext cx="19620000" cy="8820000"/>
            <a:chOff x="358775" y="358775"/>
            <a:chExt cx="19620000" cy="8820000"/>
          </a:xfrm>
        </p:grpSpPr>
        <p:sp>
          <p:nvSpPr>
            <p:cNvPr id="4" name="Rectangle : coins arrondis 3">
              <a:extLst>
                <a:ext uri="{FF2B5EF4-FFF2-40B4-BE49-F238E27FC236}">
                  <a16:creationId xmlns:a16="http://schemas.microsoft.com/office/drawing/2014/main" id="{3EDB8909-EE98-437D-96DA-EF187A464AAF}"/>
                </a:ext>
              </a:extLst>
            </p:cNvPr>
            <p:cNvSpPr/>
            <p:nvPr/>
          </p:nvSpPr>
          <p:spPr>
            <a:xfrm>
              <a:off x="1348772" y="2248776"/>
              <a:ext cx="17640000" cy="5220000"/>
            </a:xfrm>
            <a:prstGeom prst="roundRect">
              <a:avLst>
                <a:gd name="adj" fmla="val 6138"/>
              </a:avLst>
            </a:prstGeom>
            <a:solidFill>
              <a:schemeClr val="accent3">
                <a:lumMod val="20000"/>
                <a:lumOff val="80000"/>
              </a:schemeClr>
            </a:solidFill>
            <a:ln w="19050">
              <a:solidFill>
                <a:schemeClr val="accent3">
                  <a:lumMod val="50000"/>
                </a:schemeClr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endParaRPr lang="fr-FR" b="1" dirty="0">
                <a:solidFill>
                  <a:schemeClr val="tx1"/>
                </a:solidFill>
              </a:endParaRPr>
            </a:p>
          </p:txBody>
        </p:sp>
        <p:grpSp>
          <p:nvGrpSpPr>
            <p:cNvPr id="6" name="Groupe 5">
              <a:extLst>
                <a:ext uri="{FF2B5EF4-FFF2-40B4-BE49-F238E27FC236}">
                  <a16:creationId xmlns:a16="http://schemas.microsoft.com/office/drawing/2014/main" id="{95D58555-F289-47AA-83FA-86AC39E11529}"/>
                </a:ext>
              </a:extLst>
            </p:cNvPr>
            <p:cNvGrpSpPr/>
            <p:nvPr/>
          </p:nvGrpSpPr>
          <p:grpSpPr>
            <a:xfrm>
              <a:off x="7630775" y="988775"/>
              <a:ext cx="7560987" cy="3780602"/>
              <a:chOff x="9450000" y="5400000"/>
              <a:chExt cx="7560987" cy="3780602"/>
            </a:xfrm>
          </p:grpSpPr>
          <p:sp>
            <p:nvSpPr>
              <p:cNvPr id="116" name="Rectangle : avec coins supérieurs arrondis 115">
                <a:extLst>
                  <a:ext uri="{FF2B5EF4-FFF2-40B4-BE49-F238E27FC236}">
                    <a16:creationId xmlns:a16="http://schemas.microsoft.com/office/drawing/2014/main" id="{E35E7CB0-54EE-4010-9EA2-4A7795F56054}"/>
                  </a:ext>
                </a:extLst>
              </p:cNvPr>
              <p:cNvSpPr/>
              <p:nvPr/>
            </p:nvSpPr>
            <p:spPr>
              <a:xfrm>
                <a:off x="9450000" y="5400519"/>
                <a:ext cx="7560987" cy="1260646"/>
              </a:xfrm>
              <a:prstGeom prst="round2SameRect">
                <a:avLst>
                  <a:gd name="adj1" fmla="val 19941"/>
                  <a:gd name="adj2" fmla="val 0"/>
                </a:avLst>
              </a:prstGeom>
              <a:pattFill prst="pct10">
                <a:fgClr>
                  <a:schemeClr val="accent6">
                    <a:lumMod val="75000"/>
                  </a:schemeClr>
                </a:fgClr>
                <a:bgClr>
                  <a:schemeClr val="accent6">
                    <a:lumMod val="40000"/>
                    <a:lumOff val="60000"/>
                  </a:schemeClr>
                </a:bgClr>
              </a:patt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15" name="Rectangle : avec coins supérieurs arrondis 114">
                <a:extLst>
                  <a:ext uri="{FF2B5EF4-FFF2-40B4-BE49-F238E27FC236}">
                    <a16:creationId xmlns:a16="http://schemas.microsoft.com/office/drawing/2014/main" id="{BDD33898-C1F5-4CCA-94A9-D2FA05346924}"/>
                  </a:ext>
                </a:extLst>
              </p:cNvPr>
              <p:cNvSpPr/>
              <p:nvPr/>
            </p:nvSpPr>
            <p:spPr>
              <a:xfrm flipV="1">
                <a:off x="9450000" y="6660519"/>
                <a:ext cx="7560987" cy="2520000"/>
              </a:xfrm>
              <a:prstGeom prst="round2SameRect">
                <a:avLst>
                  <a:gd name="adj1" fmla="val 10320"/>
                  <a:gd name="adj2" fmla="val 0"/>
                </a:avLst>
              </a:prstGeom>
              <a:solidFill>
                <a:schemeClr val="accent6">
                  <a:lumMod val="40000"/>
                  <a:lumOff val="60000"/>
                </a:schemeClr>
              </a:solid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43" name="Connecteur droit avec flèche 142">
                <a:extLst>
                  <a:ext uri="{FF2B5EF4-FFF2-40B4-BE49-F238E27FC236}">
                    <a16:creationId xmlns:a16="http://schemas.microsoft.com/office/drawing/2014/main" id="{7608A872-B220-4C93-809F-FF37EB83F0AA}"/>
                  </a:ext>
                </a:extLst>
              </p:cNvPr>
              <p:cNvCxnSpPr>
                <a:cxnSpLocks/>
                <a:stCxn id="134" idx="1"/>
                <a:endCxn id="135" idx="3"/>
              </p:cNvCxnSpPr>
              <p:nvPr/>
            </p:nvCxnSpPr>
            <p:spPr>
              <a:xfrm flipH="1">
                <a:off x="10530000" y="7290088"/>
                <a:ext cx="360613" cy="0"/>
              </a:xfrm>
              <a:prstGeom prst="straightConnector1">
                <a:avLst/>
              </a:prstGeom>
              <a:ln w="19050" cmpd="dbl">
                <a:solidFill>
                  <a:schemeClr val="tx1"/>
                </a:solidFill>
                <a:headEnd type="triangle"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3" name="Connecteur droit 42">
                <a:extLst>
                  <a:ext uri="{FF2B5EF4-FFF2-40B4-BE49-F238E27FC236}">
                    <a16:creationId xmlns:a16="http://schemas.microsoft.com/office/drawing/2014/main" id="{DBF0C566-9D68-4D29-80E3-169714146467}"/>
                  </a:ext>
                </a:extLst>
              </p:cNvPr>
              <p:cNvCxnSpPr/>
              <p:nvPr/>
            </p:nvCxnSpPr>
            <p:spPr>
              <a:xfrm>
                <a:off x="9450000" y="6660519"/>
                <a:ext cx="7560000" cy="0"/>
              </a:xfrm>
              <a:prstGeom prst="line">
                <a:avLst/>
              </a:prstGeom>
              <a:ln w="19050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" name="Rectangle : coins arrondis 1">
                <a:extLst>
                  <a:ext uri="{FF2B5EF4-FFF2-40B4-BE49-F238E27FC236}">
                    <a16:creationId xmlns:a16="http://schemas.microsoft.com/office/drawing/2014/main" id="{18EF3759-2B20-4B2B-9F74-36F67E15F677}"/>
                  </a:ext>
                </a:extLst>
              </p:cNvPr>
              <p:cNvSpPr/>
              <p:nvPr/>
            </p:nvSpPr>
            <p:spPr>
              <a:xfrm>
                <a:off x="9450000" y="5400000"/>
                <a:ext cx="7557928" cy="3780602"/>
              </a:xfrm>
              <a:prstGeom prst="roundRect">
                <a:avLst>
                  <a:gd name="adj" fmla="val 6690"/>
                </a:avLst>
              </a:prstGeom>
              <a:noFill/>
              <a:ln w="19050">
                <a:solidFill>
                  <a:schemeClr val="accent6">
                    <a:lumMod val="50000"/>
                  </a:schemeClr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21" name="Groupe 20">
                <a:extLst>
                  <a:ext uri="{FF2B5EF4-FFF2-40B4-BE49-F238E27FC236}">
                    <a16:creationId xmlns:a16="http://schemas.microsoft.com/office/drawing/2014/main" id="{4106F611-5BD7-47E4-8EA4-99D50A651850}"/>
                  </a:ext>
                </a:extLst>
              </p:cNvPr>
              <p:cNvGrpSpPr/>
              <p:nvPr/>
            </p:nvGrpSpPr>
            <p:grpSpPr>
              <a:xfrm>
                <a:off x="9630000" y="5580088"/>
                <a:ext cx="7200613" cy="3420000"/>
                <a:chOff x="3778700" y="720000"/>
                <a:chExt cx="7200613" cy="3420000"/>
              </a:xfrm>
            </p:grpSpPr>
            <p:grpSp>
              <p:nvGrpSpPr>
                <p:cNvPr id="157" name="Groupe 156">
                  <a:extLst>
                    <a:ext uri="{FF2B5EF4-FFF2-40B4-BE49-F238E27FC236}">
                      <a16:creationId xmlns:a16="http://schemas.microsoft.com/office/drawing/2014/main" id="{E58C8ADD-8B51-445D-BBF9-83553D0D2177}"/>
                    </a:ext>
                  </a:extLst>
                </p:cNvPr>
                <p:cNvGrpSpPr/>
                <p:nvPr/>
              </p:nvGrpSpPr>
              <p:grpSpPr>
                <a:xfrm>
                  <a:off x="3778700" y="720000"/>
                  <a:ext cx="2160613" cy="3420000"/>
                  <a:chOff x="4499387" y="540000"/>
                  <a:chExt cx="2160613" cy="3420000"/>
                </a:xfrm>
              </p:grpSpPr>
              <p:sp>
                <p:nvSpPr>
                  <p:cNvPr id="131" name="Rectangle : coins arrondis 130">
                    <a:extLst>
                      <a:ext uri="{FF2B5EF4-FFF2-40B4-BE49-F238E27FC236}">
                        <a16:creationId xmlns:a16="http://schemas.microsoft.com/office/drawing/2014/main" id="{959F0444-A41C-457E-93B5-ACBABE596BB6}"/>
                      </a:ext>
                    </a:extLst>
                  </p:cNvPr>
                  <p:cNvSpPr/>
                  <p:nvPr/>
                </p:nvSpPr>
                <p:spPr>
                  <a:xfrm>
                    <a:off x="4500000" y="54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pattFill prst="openDmnd">
                    <a:fgClr>
                      <a:schemeClr val="accent6">
                        <a:lumMod val="50000"/>
                      </a:schemeClr>
                    </a:fgClr>
                    <a:bgClr>
                      <a:schemeClr val="accent6"/>
                    </a:bgClr>
                  </a:patt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Volière de reproduction 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 MC grande</a:t>
                    </a:r>
                  </a:p>
                </p:txBody>
              </p:sp>
              <p:sp>
                <p:nvSpPr>
                  <p:cNvPr id="132" name="Rectangle : coins arrondis 131">
                    <a:extLst>
                      <a:ext uri="{FF2B5EF4-FFF2-40B4-BE49-F238E27FC236}">
                        <a16:creationId xmlns:a16="http://schemas.microsoft.com/office/drawing/2014/main" id="{096301B8-A0BF-47D8-9602-B6F573710139}"/>
                      </a:ext>
                    </a:extLst>
                  </p:cNvPr>
                  <p:cNvSpPr/>
                  <p:nvPr/>
                </p:nvSpPr>
                <p:spPr>
                  <a:xfrm>
                    <a:off x="5128515" y="306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6"/>
                  </a:solid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Pré-loge de reproduction MC</a:t>
                    </a:r>
                  </a:p>
                </p:txBody>
              </p:sp>
              <p:sp>
                <p:nvSpPr>
                  <p:cNvPr id="133" name="Rectangle : coins arrondis 132">
                    <a:extLst>
                      <a:ext uri="{FF2B5EF4-FFF2-40B4-BE49-F238E27FC236}">
                        <a16:creationId xmlns:a16="http://schemas.microsoft.com/office/drawing/2014/main" id="{8DC045CF-72E0-42FE-BBF7-4D48987A852D}"/>
                      </a:ext>
                    </a:extLst>
                  </p:cNvPr>
                  <p:cNvSpPr/>
                  <p:nvPr/>
                </p:nvSpPr>
                <p:spPr>
                  <a:xfrm>
                    <a:off x="5760000" y="54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pattFill prst="openDmnd">
                    <a:fgClr>
                      <a:schemeClr val="accent6">
                        <a:lumMod val="50000"/>
                      </a:schemeClr>
                    </a:fgClr>
                    <a:bgClr>
                      <a:schemeClr val="accent6"/>
                    </a:bgClr>
                  </a:patt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Volière de reproduction 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 MC grande</a:t>
                    </a:r>
                  </a:p>
                </p:txBody>
              </p:sp>
              <p:sp>
                <p:nvSpPr>
                  <p:cNvPr id="134" name="Rectangle : coins arrondis 133">
                    <a:extLst>
                      <a:ext uri="{FF2B5EF4-FFF2-40B4-BE49-F238E27FC236}">
                        <a16:creationId xmlns:a16="http://schemas.microsoft.com/office/drawing/2014/main" id="{B5E67CA8-52FD-4714-B041-7A7B36EBD4E8}"/>
                      </a:ext>
                    </a:extLst>
                  </p:cNvPr>
                  <p:cNvSpPr/>
                  <p:nvPr/>
                </p:nvSpPr>
                <p:spPr>
                  <a:xfrm>
                    <a:off x="5760000" y="180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6"/>
                  </a:solid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Loge de reproduction MC grande</a:t>
                    </a:r>
                  </a:p>
                </p:txBody>
              </p:sp>
              <p:sp>
                <p:nvSpPr>
                  <p:cNvPr id="135" name="Rectangle : coins arrondis 134">
                    <a:extLst>
                      <a:ext uri="{FF2B5EF4-FFF2-40B4-BE49-F238E27FC236}">
                        <a16:creationId xmlns:a16="http://schemas.microsoft.com/office/drawing/2014/main" id="{BF04EDA5-4206-4135-BA8E-40E004DDABD3}"/>
                      </a:ext>
                    </a:extLst>
                  </p:cNvPr>
                  <p:cNvSpPr/>
                  <p:nvPr/>
                </p:nvSpPr>
                <p:spPr>
                  <a:xfrm>
                    <a:off x="4499387" y="180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6"/>
                  </a:solid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Loge de reproduction MC grande</a:t>
                    </a:r>
                  </a:p>
                </p:txBody>
              </p:sp>
              <p:cxnSp>
                <p:nvCxnSpPr>
                  <p:cNvPr id="136" name="Connecteur droit avec flèche 135">
                    <a:extLst>
                      <a:ext uri="{FF2B5EF4-FFF2-40B4-BE49-F238E27FC236}">
                        <a16:creationId xmlns:a16="http://schemas.microsoft.com/office/drawing/2014/main" id="{B89209EB-C9F7-4F84-AEA5-EA29C487FF51}"/>
                      </a:ext>
                    </a:extLst>
                  </p:cNvPr>
                  <p:cNvCxnSpPr>
                    <a:cxnSpLocks/>
                    <a:stCxn id="135" idx="2"/>
                  </p:cNvCxnSpPr>
                  <p:nvPr/>
                </p:nvCxnSpPr>
                <p:spPr>
                  <a:xfrm>
                    <a:off x="4949387" y="2700000"/>
                    <a:ext cx="270613" cy="40467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0" name="Connecteur droit avec flèche 139">
                    <a:extLst>
                      <a:ext uri="{FF2B5EF4-FFF2-40B4-BE49-F238E27FC236}">
                        <a16:creationId xmlns:a16="http://schemas.microsoft.com/office/drawing/2014/main" id="{97782339-E420-42BE-9688-C5D1470259C8}"/>
                      </a:ext>
                    </a:extLst>
                  </p:cNvPr>
                  <p:cNvCxnSpPr>
                    <a:cxnSpLocks/>
                    <a:stCxn id="134" idx="2"/>
                  </p:cNvCxnSpPr>
                  <p:nvPr/>
                </p:nvCxnSpPr>
                <p:spPr>
                  <a:xfrm flipH="1">
                    <a:off x="5939387" y="2700000"/>
                    <a:ext cx="270613" cy="4032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6" name="Connecteur droit avec flèche 145">
                    <a:extLst>
                      <a:ext uri="{FF2B5EF4-FFF2-40B4-BE49-F238E27FC236}">
                        <a16:creationId xmlns:a16="http://schemas.microsoft.com/office/drawing/2014/main" id="{D953502F-F247-47DC-9935-CD3FD7AF9AE0}"/>
                      </a:ext>
                    </a:extLst>
                  </p:cNvPr>
                  <p:cNvCxnSpPr>
                    <a:cxnSpLocks/>
                    <a:stCxn id="131" idx="2"/>
                    <a:endCxn id="135" idx="0"/>
                  </p:cNvCxnSpPr>
                  <p:nvPr/>
                </p:nvCxnSpPr>
                <p:spPr>
                  <a:xfrm flipH="1">
                    <a:off x="4949387" y="1440000"/>
                    <a:ext cx="613" cy="36000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49" name="Connecteur droit avec flèche 148">
                    <a:extLst>
                      <a:ext uri="{FF2B5EF4-FFF2-40B4-BE49-F238E27FC236}">
                        <a16:creationId xmlns:a16="http://schemas.microsoft.com/office/drawing/2014/main" id="{1A934696-42EB-40E9-BA5B-E1A87F015439}"/>
                      </a:ext>
                    </a:extLst>
                  </p:cNvPr>
                  <p:cNvCxnSpPr>
                    <a:cxnSpLocks/>
                    <a:stCxn id="131" idx="3"/>
                    <a:endCxn id="133" idx="1"/>
                  </p:cNvCxnSpPr>
                  <p:nvPr/>
                </p:nvCxnSpPr>
                <p:spPr>
                  <a:xfrm>
                    <a:off x="5400000" y="990000"/>
                    <a:ext cx="360000" cy="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52" name="Connecteur droit avec flèche 151">
                    <a:extLst>
                      <a:ext uri="{FF2B5EF4-FFF2-40B4-BE49-F238E27FC236}">
                        <a16:creationId xmlns:a16="http://schemas.microsoft.com/office/drawing/2014/main" id="{E0EB52D4-2FD0-4E9E-A7F0-DD31B56B28E8}"/>
                      </a:ext>
                    </a:extLst>
                  </p:cNvPr>
                  <p:cNvCxnSpPr>
                    <a:cxnSpLocks/>
                    <a:stCxn id="134" idx="0"/>
                    <a:endCxn id="133" idx="2"/>
                  </p:cNvCxnSpPr>
                  <p:nvPr/>
                </p:nvCxnSpPr>
                <p:spPr>
                  <a:xfrm flipV="1">
                    <a:off x="6210000" y="1440000"/>
                    <a:ext cx="0" cy="36000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58" name="Groupe 157">
                  <a:extLst>
                    <a:ext uri="{FF2B5EF4-FFF2-40B4-BE49-F238E27FC236}">
                      <a16:creationId xmlns:a16="http://schemas.microsoft.com/office/drawing/2014/main" id="{6CFFB601-59B5-4EFD-A3AB-66F219399FF5}"/>
                    </a:ext>
                  </a:extLst>
                </p:cNvPr>
                <p:cNvGrpSpPr/>
                <p:nvPr/>
              </p:nvGrpSpPr>
              <p:grpSpPr>
                <a:xfrm>
                  <a:off x="6298700" y="720000"/>
                  <a:ext cx="3780613" cy="3420000"/>
                  <a:chOff x="4499387" y="540000"/>
                  <a:chExt cx="3780613" cy="3420000"/>
                </a:xfrm>
              </p:grpSpPr>
              <p:sp>
                <p:nvSpPr>
                  <p:cNvPr id="159" name="Rectangle : coins arrondis 158">
                    <a:extLst>
                      <a:ext uri="{FF2B5EF4-FFF2-40B4-BE49-F238E27FC236}">
                        <a16:creationId xmlns:a16="http://schemas.microsoft.com/office/drawing/2014/main" id="{164A91F4-5A6F-438B-8911-A15A0E7D4A84}"/>
                      </a:ext>
                    </a:extLst>
                  </p:cNvPr>
                  <p:cNvSpPr/>
                  <p:nvPr/>
                </p:nvSpPr>
                <p:spPr>
                  <a:xfrm>
                    <a:off x="4500000" y="54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pattFill prst="openDmnd">
                    <a:fgClr>
                      <a:schemeClr val="accent6">
                        <a:lumMod val="50000"/>
                      </a:schemeClr>
                    </a:fgClr>
                    <a:bgClr>
                      <a:schemeClr val="accent6"/>
                    </a:bgClr>
                  </a:patt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Volière de reproduction 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 MC grande</a:t>
                    </a:r>
                  </a:p>
                </p:txBody>
              </p:sp>
              <p:sp>
                <p:nvSpPr>
                  <p:cNvPr id="160" name="Rectangle : coins arrondis 159">
                    <a:extLst>
                      <a:ext uri="{FF2B5EF4-FFF2-40B4-BE49-F238E27FC236}">
                        <a16:creationId xmlns:a16="http://schemas.microsoft.com/office/drawing/2014/main" id="{19E78D1A-D9A9-460A-8A8C-8AE1C49E1288}"/>
                      </a:ext>
                    </a:extLst>
                  </p:cNvPr>
                  <p:cNvSpPr/>
                  <p:nvPr/>
                </p:nvSpPr>
                <p:spPr>
                  <a:xfrm>
                    <a:off x="5128515" y="306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6"/>
                  </a:solid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Pré-loge de reproduction MC</a:t>
                    </a:r>
                  </a:p>
                </p:txBody>
              </p:sp>
              <p:sp>
                <p:nvSpPr>
                  <p:cNvPr id="161" name="Rectangle : coins arrondis 160">
                    <a:extLst>
                      <a:ext uri="{FF2B5EF4-FFF2-40B4-BE49-F238E27FC236}">
                        <a16:creationId xmlns:a16="http://schemas.microsoft.com/office/drawing/2014/main" id="{F9B664E5-E89B-486D-8BB6-9D25D7EC54AD}"/>
                      </a:ext>
                    </a:extLst>
                  </p:cNvPr>
                  <p:cNvSpPr/>
                  <p:nvPr/>
                </p:nvSpPr>
                <p:spPr>
                  <a:xfrm>
                    <a:off x="5760000" y="54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pattFill prst="openDmnd">
                    <a:fgClr>
                      <a:schemeClr val="accent6">
                        <a:lumMod val="50000"/>
                      </a:schemeClr>
                    </a:fgClr>
                    <a:bgClr>
                      <a:schemeClr val="accent6"/>
                    </a:bgClr>
                  </a:patt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Volière de reproduction 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 MC grande</a:t>
                    </a:r>
                  </a:p>
                </p:txBody>
              </p:sp>
              <p:sp>
                <p:nvSpPr>
                  <p:cNvPr id="162" name="Rectangle : coins arrondis 161">
                    <a:extLst>
                      <a:ext uri="{FF2B5EF4-FFF2-40B4-BE49-F238E27FC236}">
                        <a16:creationId xmlns:a16="http://schemas.microsoft.com/office/drawing/2014/main" id="{4C18A5FD-72FC-49E9-AC56-B015F33E61B8}"/>
                      </a:ext>
                    </a:extLst>
                  </p:cNvPr>
                  <p:cNvSpPr/>
                  <p:nvPr/>
                </p:nvSpPr>
                <p:spPr>
                  <a:xfrm>
                    <a:off x="5760000" y="180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6"/>
                  </a:solid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Loge de reproduction MC grande</a:t>
                    </a:r>
                  </a:p>
                </p:txBody>
              </p:sp>
              <p:sp>
                <p:nvSpPr>
                  <p:cNvPr id="163" name="Rectangle : coins arrondis 162">
                    <a:extLst>
                      <a:ext uri="{FF2B5EF4-FFF2-40B4-BE49-F238E27FC236}">
                        <a16:creationId xmlns:a16="http://schemas.microsoft.com/office/drawing/2014/main" id="{914EF003-8142-48F5-B099-652048E1EA1B}"/>
                      </a:ext>
                    </a:extLst>
                  </p:cNvPr>
                  <p:cNvSpPr/>
                  <p:nvPr/>
                </p:nvSpPr>
                <p:spPr>
                  <a:xfrm>
                    <a:off x="4499387" y="180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6"/>
                  </a:solid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Loge de reproduction MC grande</a:t>
                    </a:r>
                  </a:p>
                </p:txBody>
              </p:sp>
              <p:cxnSp>
                <p:nvCxnSpPr>
                  <p:cNvPr id="164" name="Connecteur droit avec flèche 163">
                    <a:extLst>
                      <a:ext uri="{FF2B5EF4-FFF2-40B4-BE49-F238E27FC236}">
                        <a16:creationId xmlns:a16="http://schemas.microsoft.com/office/drawing/2014/main" id="{17018EB3-9318-4711-B7A2-156B7D7F0418}"/>
                      </a:ext>
                    </a:extLst>
                  </p:cNvPr>
                  <p:cNvCxnSpPr>
                    <a:cxnSpLocks/>
                    <a:stCxn id="163" idx="2"/>
                  </p:cNvCxnSpPr>
                  <p:nvPr/>
                </p:nvCxnSpPr>
                <p:spPr>
                  <a:xfrm>
                    <a:off x="4949387" y="2700000"/>
                    <a:ext cx="269625" cy="4032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65" name="Connecteur droit avec flèche 164">
                    <a:extLst>
                      <a:ext uri="{FF2B5EF4-FFF2-40B4-BE49-F238E27FC236}">
                        <a16:creationId xmlns:a16="http://schemas.microsoft.com/office/drawing/2014/main" id="{46D5C769-1A35-4E05-A349-AAA825477EF2}"/>
                      </a:ext>
                    </a:extLst>
                  </p:cNvPr>
                  <p:cNvCxnSpPr>
                    <a:cxnSpLocks/>
                    <a:stCxn id="162" idx="2"/>
                  </p:cNvCxnSpPr>
                  <p:nvPr/>
                </p:nvCxnSpPr>
                <p:spPr>
                  <a:xfrm flipH="1">
                    <a:off x="5938132" y="2700000"/>
                    <a:ext cx="271868" cy="4032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66" name="Connecteur droit avec flèche 165">
                    <a:extLst>
                      <a:ext uri="{FF2B5EF4-FFF2-40B4-BE49-F238E27FC236}">
                        <a16:creationId xmlns:a16="http://schemas.microsoft.com/office/drawing/2014/main" id="{3147FDAB-0EC6-4A1D-8915-C291DB684174}"/>
                      </a:ext>
                    </a:extLst>
                  </p:cNvPr>
                  <p:cNvCxnSpPr>
                    <a:cxnSpLocks/>
                    <a:stCxn id="159" idx="2"/>
                    <a:endCxn id="163" idx="0"/>
                  </p:cNvCxnSpPr>
                  <p:nvPr/>
                </p:nvCxnSpPr>
                <p:spPr>
                  <a:xfrm flipH="1">
                    <a:off x="4949387" y="1440000"/>
                    <a:ext cx="613" cy="36000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67" name="Connecteur droit avec flèche 166">
                    <a:extLst>
                      <a:ext uri="{FF2B5EF4-FFF2-40B4-BE49-F238E27FC236}">
                        <a16:creationId xmlns:a16="http://schemas.microsoft.com/office/drawing/2014/main" id="{509C7237-F026-439A-B5DA-B3E3341985A9}"/>
                      </a:ext>
                    </a:extLst>
                  </p:cNvPr>
                  <p:cNvCxnSpPr>
                    <a:cxnSpLocks/>
                    <a:stCxn id="159" idx="3"/>
                    <a:endCxn id="161" idx="1"/>
                  </p:cNvCxnSpPr>
                  <p:nvPr/>
                </p:nvCxnSpPr>
                <p:spPr>
                  <a:xfrm>
                    <a:off x="5400000" y="990000"/>
                    <a:ext cx="360000" cy="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68" name="Connecteur droit avec flèche 167">
                    <a:extLst>
                      <a:ext uri="{FF2B5EF4-FFF2-40B4-BE49-F238E27FC236}">
                        <a16:creationId xmlns:a16="http://schemas.microsoft.com/office/drawing/2014/main" id="{13B0B7D9-5ABE-4B12-9B52-B9EA76CAA52F}"/>
                      </a:ext>
                    </a:extLst>
                  </p:cNvPr>
                  <p:cNvCxnSpPr>
                    <a:cxnSpLocks/>
                    <a:stCxn id="162" idx="0"/>
                    <a:endCxn id="161" idx="2"/>
                  </p:cNvCxnSpPr>
                  <p:nvPr/>
                </p:nvCxnSpPr>
                <p:spPr>
                  <a:xfrm flipV="1">
                    <a:off x="6210000" y="1440000"/>
                    <a:ext cx="0" cy="36000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22" name="Connecteur droit avec flèche 121">
                    <a:extLst>
                      <a:ext uri="{FF2B5EF4-FFF2-40B4-BE49-F238E27FC236}">
                        <a16:creationId xmlns:a16="http://schemas.microsoft.com/office/drawing/2014/main" id="{DFBDAE36-2FE8-4FBE-84F2-8AEF3628434B}"/>
                      </a:ext>
                    </a:extLst>
                  </p:cNvPr>
                  <p:cNvCxnSpPr>
                    <a:cxnSpLocks/>
                    <a:stCxn id="163" idx="3"/>
                    <a:endCxn id="162" idx="1"/>
                  </p:cNvCxnSpPr>
                  <p:nvPr/>
                </p:nvCxnSpPr>
                <p:spPr>
                  <a:xfrm>
                    <a:off x="5399387" y="2250000"/>
                    <a:ext cx="360613" cy="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25" name="Connecteur droit avec flèche 124">
                    <a:extLst>
                      <a:ext uri="{FF2B5EF4-FFF2-40B4-BE49-F238E27FC236}">
                        <a16:creationId xmlns:a16="http://schemas.microsoft.com/office/drawing/2014/main" id="{2C828591-A994-4886-9F71-1EAA048A89DD}"/>
                      </a:ext>
                    </a:extLst>
                  </p:cNvPr>
                  <p:cNvCxnSpPr>
                    <a:cxnSpLocks/>
                    <a:stCxn id="174" idx="3"/>
                    <a:endCxn id="173" idx="1"/>
                  </p:cNvCxnSpPr>
                  <p:nvPr/>
                </p:nvCxnSpPr>
                <p:spPr>
                  <a:xfrm>
                    <a:off x="7919387" y="2250000"/>
                    <a:ext cx="360613" cy="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69" name="Groupe 168">
                  <a:extLst>
                    <a:ext uri="{FF2B5EF4-FFF2-40B4-BE49-F238E27FC236}">
                      <a16:creationId xmlns:a16="http://schemas.microsoft.com/office/drawing/2014/main" id="{B52129C3-F287-40F6-AFC0-92ED93C00BDA}"/>
                    </a:ext>
                  </a:extLst>
                </p:cNvPr>
                <p:cNvGrpSpPr/>
                <p:nvPr/>
              </p:nvGrpSpPr>
              <p:grpSpPr>
                <a:xfrm>
                  <a:off x="8818700" y="720000"/>
                  <a:ext cx="2160613" cy="3420000"/>
                  <a:chOff x="4499387" y="540000"/>
                  <a:chExt cx="2160613" cy="3420000"/>
                </a:xfrm>
              </p:grpSpPr>
              <p:sp>
                <p:nvSpPr>
                  <p:cNvPr id="170" name="Rectangle : coins arrondis 169">
                    <a:extLst>
                      <a:ext uri="{FF2B5EF4-FFF2-40B4-BE49-F238E27FC236}">
                        <a16:creationId xmlns:a16="http://schemas.microsoft.com/office/drawing/2014/main" id="{0B371806-260C-4076-AC26-CFB30B18275A}"/>
                      </a:ext>
                    </a:extLst>
                  </p:cNvPr>
                  <p:cNvSpPr/>
                  <p:nvPr/>
                </p:nvSpPr>
                <p:spPr>
                  <a:xfrm>
                    <a:off x="4500000" y="54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pattFill prst="openDmnd">
                    <a:fgClr>
                      <a:schemeClr val="accent6">
                        <a:lumMod val="50000"/>
                      </a:schemeClr>
                    </a:fgClr>
                    <a:bgClr>
                      <a:schemeClr val="accent6"/>
                    </a:bgClr>
                  </a:patt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Volière de reproduction 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 MC grande</a:t>
                    </a:r>
                  </a:p>
                </p:txBody>
              </p:sp>
              <p:sp>
                <p:nvSpPr>
                  <p:cNvPr id="171" name="Rectangle : coins arrondis 170">
                    <a:extLst>
                      <a:ext uri="{FF2B5EF4-FFF2-40B4-BE49-F238E27FC236}">
                        <a16:creationId xmlns:a16="http://schemas.microsoft.com/office/drawing/2014/main" id="{C9A5EB8A-3E82-4C10-BDA2-5AAC3FAA1991}"/>
                      </a:ext>
                    </a:extLst>
                  </p:cNvPr>
                  <p:cNvSpPr/>
                  <p:nvPr/>
                </p:nvSpPr>
                <p:spPr>
                  <a:xfrm>
                    <a:off x="5128515" y="306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6"/>
                  </a:solid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Pré-loge de reproduction MC</a:t>
                    </a:r>
                  </a:p>
                </p:txBody>
              </p:sp>
              <p:sp>
                <p:nvSpPr>
                  <p:cNvPr id="172" name="Rectangle : coins arrondis 171">
                    <a:extLst>
                      <a:ext uri="{FF2B5EF4-FFF2-40B4-BE49-F238E27FC236}">
                        <a16:creationId xmlns:a16="http://schemas.microsoft.com/office/drawing/2014/main" id="{619DC309-B873-48C3-89D6-52A08D90873D}"/>
                      </a:ext>
                    </a:extLst>
                  </p:cNvPr>
                  <p:cNvSpPr/>
                  <p:nvPr/>
                </p:nvSpPr>
                <p:spPr>
                  <a:xfrm>
                    <a:off x="5760000" y="54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pattFill prst="openDmnd">
                    <a:fgClr>
                      <a:schemeClr val="accent6">
                        <a:lumMod val="50000"/>
                      </a:schemeClr>
                    </a:fgClr>
                    <a:bgClr>
                      <a:schemeClr val="accent6"/>
                    </a:bgClr>
                  </a:patt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Volière de reproduction </a:t>
                    </a:r>
                  </a:p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 MC grande</a:t>
                    </a:r>
                  </a:p>
                </p:txBody>
              </p:sp>
              <p:sp>
                <p:nvSpPr>
                  <p:cNvPr id="173" name="Rectangle : coins arrondis 172">
                    <a:extLst>
                      <a:ext uri="{FF2B5EF4-FFF2-40B4-BE49-F238E27FC236}">
                        <a16:creationId xmlns:a16="http://schemas.microsoft.com/office/drawing/2014/main" id="{383582CB-B031-4C4E-836A-3ED1722A0453}"/>
                      </a:ext>
                    </a:extLst>
                  </p:cNvPr>
                  <p:cNvSpPr/>
                  <p:nvPr/>
                </p:nvSpPr>
                <p:spPr>
                  <a:xfrm>
                    <a:off x="5760000" y="180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6"/>
                  </a:solid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Loge de reproduction MC grande</a:t>
                    </a:r>
                  </a:p>
                </p:txBody>
              </p:sp>
              <p:sp>
                <p:nvSpPr>
                  <p:cNvPr id="174" name="Rectangle : coins arrondis 173">
                    <a:extLst>
                      <a:ext uri="{FF2B5EF4-FFF2-40B4-BE49-F238E27FC236}">
                        <a16:creationId xmlns:a16="http://schemas.microsoft.com/office/drawing/2014/main" id="{8EA95C0E-71F5-40EB-A286-6CA5F12D737E}"/>
                      </a:ext>
                    </a:extLst>
                  </p:cNvPr>
                  <p:cNvSpPr/>
                  <p:nvPr/>
                </p:nvSpPr>
                <p:spPr>
                  <a:xfrm>
                    <a:off x="4499387" y="1800000"/>
                    <a:ext cx="900000" cy="900000"/>
                  </a:xfrm>
                  <a:prstGeom prst="roundRect">
                    <a:avLst>
                      <a:gd name="adj" fmla="val 24073"/>
                    </a:avLst>
                  </a:prstGeom>
                  <a:solidFill>
                    <a:schemeClr val="accent6"/>
                  </a:solidFill>
                  <a:ln w="19050">
                    <a:solidFill>
                      <a:schemeClr val="accent6">
                        <a:lumMod val="50000"/>
                      </a:schemeClr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lIns="0" tIns="0" rIns="0" bIns="0" rtlCol="0" anchor="ctr"/>
                  <a:lstStyle/>
                  <a:p>
                    <a:pPr algn="ctr"/>
                    <a:r>
                      <a:rPr lang="fr-FR" sz="800" dirty="0">
                        <a:solidFill>
                          <a:schemeClr val="tx1"/>
                        </a:solidFill>
                      </a:rPr>
                      <a:t>Loge de reproduction MC grande</a:t>
                    </a:r>
                  </a:p>
                </p:txBody>
              </p:sp>
              <p:cxnSp>
                <p:nvCxnSpPr>
                  <p:cNvPr id="175" name="Connecteur droit avec flèche 174">
                    <a:extLst>
                      <a:ext uri="{FF2B5EF4-FFF2-40B4-BE49-F238E27FC236}">
                        <a16:creationId xmlns:a16="http://schemas.microsoft.com/office/drawing/2014/main" id="{31ABCEE1-A26A-4CB9-BC08-6E87495F2507}"/>
                      </a:ext>
                    </a:extLst>
                  </p:cNvPr>
                  <p:cNvCxnSpPr>
                    <a:cxnSpLocks/>
                    <a:stCxn id="174" idx="2"/>
                  </p:cNvCxnSpPr>
                  <p:nvPr/>
                </p:nvCxnSpPr>
                <p:spPr>
                  <a:xfrm>
                    <a:off x="4949387" y="2700000"/>
                    <a:ext cx="270613" cy="4032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76" name="Connecteur droit avec flèche 175">
                    <a:extLst>
                      <a:ext uri="{FF2B5EF4-FFF2-40B4-BE49-F238E27FC236}">
                        <a16:creationId xmlns:a16="http://schemas.microsoft.com/office/drawing/2014/main" id="{DC9E2EEE-FBE7-4DE4-86F1-AC453B625953}"/>
                      </a:ext>
                    </a:extLst>
                  </p:cNvPr>
                  <p:cNvCxnSpPr>
                    <a:cxnSpLocks/>
                    <a:stCxn id="173" idx="2"/>
                  </p:cNvCxnSpPr>
                  <p:nvPr/>
                </p:nvCxnSpPr>
                <p:spPr>
                  <a:xfrm flipH="1">
                    <a:off x="5939387" y="2700000"/>
                    <a:ext cx="270613" cy="403200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77" name="Connecteur droit avec flèche 176">
                    <a:extLst>
                      <a:ext uri="{FF2B5EF4-FFF2-40B4-BE49-F238E27FC236}">
                        <a16:creationId xmlns:a16="http://schemas.microsoft.com/office/drawing/2014/main" id="{E3C8AC44-E83B-4172-9B58-8E9F42DB567A}"/>
                      </a:ext>
                    </a:extLst>
                  </p:cNvPr>
                  <p:cNvCxnSpPr>
                    <a:cxnSpLocks/>
                    <a:stCxn id="170" idx="2"/>
                    <a:endCxn id="174" idx="0"/>
                  </p:cNvCxnSpPr>
                  <p:nvPr/>
                </p:nvCxnSpPr>
                <p:spPr>
                  <a:xfrm flipH="1">
                    <a:off x="4949387" y="1440000"/>
                    <a:ext cx="613" cy="36000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78" name="Connecteur droit avec flèche 177">
                    <a:extLst>
                      <a:ext uri="{FF2B5EF4-FFF2-40B4-BE49-F238E27FC236}">
                        <a16:creationId xmlns:a16="http://schemas.microsoft.com/office/drawing/2014/main" id="{6CD39D33-B98A-4CB5-9BF6-A2C1EA3769A5}"/>
                      </a:ext>
                    </a:extLst>
                  </p:cNvPr>
                  <p:cNvCxnSpPr>
                    <a:cxnSpLocks/>
                    <a:stCxn id="170" idx="3"/>
                    <a:endCxn id="172" idx="1"/>
                  </p:cNvCxnSpPr>
                  <p:nvPr/>
                </p:nvCxnSpPr>
                <p:spPr>
                  <a:xfrm>
                    <a:off x="5400000" y="990000"/>
                    <a:ext cx="360000" cy="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79" name="Connecteur droit avec flèche 178">
                    <a:extLst>
                      <a:ext uri="{FF2B5EF4-FFF2-40B4-BE49-F238E27FC236}">
                        <a16:creationId xmlns:a16="http://schemas.microsoft.com/office/drawing/2014/main" id="{AE545F7B-08D6-48C9-AB9A-3F561DEE59A7}"/>
                      </a:ext>
                    </a:extLst>
                  </p:cNvPr>
                  <p:cNvCxnSpPr>
                    <a:cxnSpLocks/>
                    <a:stCxn id="173" idx="0"/>
                    <a:endCxn id="172" idx="2"/>
                  </p:cNvCxnSpPr>
                  <p:nvPr/>
                </p:nvCxnSpPr>
                <p:spPr>
                  <a:xfrm flipV="1">
                    <a:off x="6210000" y="1440000"/>
                    <a:ext cx="0" cy="360000"/>
                  </a:xfrm>
                  <a:prstGeom prst="straightConnector1">
                    <a:avLst/>
                  </a:prstGeom>
                  <a:ln w="19050" cmpd="dbl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  <p:grpSp>
          <p:nvGrpSpPr>
            <p:cNvPr id="10" name="Groupe 9">
              <a:extLst>
                <a:ext uri="{FF2B5EF4-FFF2-40B4-BE49-F238E27FC236}">
                  <a16:creationId xmlns:a16="http://schemas.microsoft.com/office/drawing/2014/main" id="{BD49D21D-4422-466B-9D92-701356A4983A}"/>
                </a:ext>
              </a:extLst>
            </p:cNvPr>
            <p:cNvGrpSpPr/>
            <p:nvPr/>
          </p:nvGrpSpPr>
          <p:grpSpPr>
            <a:xfrm>
              <a:off x="1528775" y="2878775"/>
              <a:ext cx="541853" cy="2338866"/>
              <a:chOff x="6387159" y="7290000"/>
              <a:chExt cx="541853" cy="2338866"/>
            </a:xfrm>
          </p:grpSpPr>
          <p:sp>
            <p:nvSpPr>
              <p:cNvPr id="83" name="Rectangle : coins arrondis 82">
                <a:extLst>
                  <a:ext uri="{FF2B5EF4-FFF2-40B4-BE49-F238E27FC236}">
                    <a16:creationId xmlns:a16="http://schemas.microsoft.com/office/drawing/2014/main" id="{4C04523C-603C-4790-A9E5-07A6B2B23491}"/>
                  </a:ext>
                </a:extLst>
              </p:cNvPr>
              <p:cNvSpPr/>
              <p:nvPr/>
            </p:nvSpPr>
            <p:spPr>
              <a:xfrm>
                <a:off x="6389012" y="7290000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rgbClr val="CF965D"/>
              </a:solidFill>
              <a:ln w="19050">
                <a:solidFill>
                  <a:srgbClr val="85562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Courant fort</a:t>
                </a:r>
              </a:p>
            </p:txBody>
          </p:sp>
          <p:sp>
            <p:nvSpPr>
              <p:cNvPr id="84" name="Rectangle : coins arrondis 83">
                <a:extLst>
                  <a:ext uri="{FF2B5EF4-FFF2-40B4-BE49-F238E27FC236}">
                    <a16:creationId xmlns:a16="http://schemas.microsoft.com/office/drawing/2014/main" id="{B3B40EB1-8397-467F-9BA8-C6BD3CB18493}"/>
                  </a:ext>
                </a:extLst>
              </p:cNvPr>
              <p:cNvSpPr/>
              <p:nvPr/>
            </p:nvSpPr>
            <p:spPr>
              <a:xfrm>
                <a:off x="6389012" y="8190000"/>
                <a:ext cx="540000" cy="542488"/>
              </a:xfrm>
              <a:prstGeom prst="roundRect">
                <a:avLst>
                  <a:gd name="adj" fmla="val 24073"/>
                </a:avLst>
              </a:prstGeom>
              <a:solidFill>
                <a:srgbClr val="CF965D"/>
              </a:solidFill>
              <a:ln w="19050">
                <a:solidFill>
                  <a:srgbClr val="855627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Courant faible</a:t>
                </a:r>
              </a:p>
            </p:txBody>
          </p:sp>
          <p:sp>
            <p:nvSpPr>
              <p:cNvPr id="80" name="Rectangle : coins arrondis 79">
                <a:extLst>
                  <a:ext uri="{FF2B5EF4-FFF2-40B4-BE49-F238E27FC236}">
                    <a16:creationId xmlns:a16="http://schemas.microsoft.com/office/drawing/2014/main" id="{14F3E7F4-2623-478E-A8BA-E3F6276AA519}"/>
                  </a:ext>
                </a:extLst>
              </p:cNvPr>
              <p:cNvSpPr/>
              <p:nvPr/>
            </p:nvSpPr>
            <p:spPr>
              <a:xfrm>
                <a:off x="6387159" y="9088866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3"/>
              </a:solidFill>
              <a:ln w="19050" cmpd="sng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Sas d’accès petit</a:t>
                </a:r>
              </a:p>
            </p:txBody>
          </p:sp>
        </p:grpSp>
        <p:sp>
          <p:nvSpPr>
            <p:cNvPr id="231" name="ZoneTexte 230">
              <a:extLst>
                <a:ext uri="{FF2B5EF4-FFF2-40B4-BE49-F238E27FC236}">
                  <a16:creationId xmlns:a16="http://schemas.microsoft.com/office/drawing/2014/main" id="{8E660F54-C71A-4C22-93AC-EA66AC4FB403}"/>
                </a:ext>
              </a:extLst>
            </p:cNvPr>
            <p:cNvSpPr txBox="1"/>
            <p:nvPr/>
          </p:nvSpPr>
          <p:spPr>
            <a:xfrm>
              <a:off x="19258775" y="4769294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ctr" anchorCtr="0">
              <a:noAutofit/>
            </a:bodyPr>
            <a:lstStyle/>
            <a:p>
              <a:r>
                <a:rPr lang="fr-FR" sz="800" i="1" dirty="0"/>
                <a:t>Vers le bâtiment Communs MC0</a:t>
              </a:r>
            </a:p>
          </p:txBody>
        </p:sp>
        <p:sp>
          <p:nvSpPr>
            <p:cNvPr id="232" name="ZoneTexte 231">
              <a:extLst>
                <a:ext uri="{FF2B5EF4-FFF2-40B4-BE49-F238E27FC236}">
                  <a16:creationId xmlns:a16="http://schemas.microsoft.com/office/drawing/2014/main" id="{3CAA5F79-FA59-43A6-A039-B7CD36EB3057}"/>
                </a:ext>
              </a:extLst>
            </p:cNvPr>
            <p:cNvSpPr txBox="1"/>
            <p:nvPr/>
          </p:nvSpPr>
          <p:spPr>
            <a:xfrm>
              <a:off x="358775" y="4769294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ctr" anchorCtr="0">
              <a:noAutofit/>
            </a:bodyPr>
            <a:lstStyle/>
            <a:p>
              <a:pPr algn="r"/>
              <a:r>
                <a:rPr lang="fr-FR" sz="800" i="1" dirty="0"/>
                <a:t>Vers le bâtiment Communs MC0</a:t>
              </a:r>
            </a:p>
          </p:txBody>
        </p:sp>
        <p:sp>
          <p:nvSpPr>
            <p:cNvPr id="124" name="ZoneTexte 123">
              <a:extLst>
                <a:ext uri="{FF2B5EF4-FFF2-40B4-BE49-F238E27FC236}">
                  <a16:creationId xmlns:a16="http://schemas.microsoft.com/office/drawing/2014/main" id="{07E84D4B-4734-4DEB-A167-FFB518A737D5}"/>
                </a:ext>
              </a:extLst>
            </p:cNvPr>
            <p:cNvSpPr txBox="1"/>
            <p:nvPr/>
          </p:nvSpPr>
          <p:spPr>
            <a:xfrm>
              <a:off x="11068775" y="358775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b" anchorCtr="0">
              <a:noAutofit/>
            </a:bodyPr>
            <a:lstStyle/>
            <a:p>
              <a:pPr algn="ctr"/>
              <a:r>
                <a:rPr lang="fr-FR" sz="800" i="1" dirty="0"/>
                <a:t>Vers le bâtiment Communs MC0</a:t>
              </a:r>
            </a:p>
          </p:txBody>
        </p:sp>
        <p:grpSp>
          <p:nvGrpSpPr>
            <p:cNvPr id="114" name="Groupe 113">
              <a:extLst>
                <a:ext uri="{FF2B5EF4-FFF2-40B4-BE49-F238E27FC236}">
                  <a16:creationId xmlns:a16="http://schemas.microsoft.com/office/drawing/2014/main" id="{BCEAC38C-F523-4FA3-B8CA-C5F9EE122A78}"/>
                </a:ext>
              </a:extLst>
            </p:cNvPr>
            <p:cNvGrpSpPr/>
            <p:nvPr/>
          </p:nvGrpSpPr>
          <p:grpSpPr>
            <a:xfrm>
              <a:off x="2428775" y="2608775"/>
              <a:ext cx="2160000" cy="2160000"/>
              <a:chOff x="5400000" y="7380000"/>
              <a:chExt cx="2160000" cy="2160000"/>
            </a:xfrm>
          </p:grpSpPr>
          <p:sp>
            <p:nvSpPr>
              <p:cNvPr id="123" name="Rectangle : coins arrondis 122">
                <a:extLst>
                  <a:ext uri="{FF2B5EF4-FFF2-40B4-BE49-F238E27FC236}">
                    <a16:creationId xmlns:a16="http://schemas.microsoft.com/office/drawing/2014/main" id="{269711ED-99F6-4BDA-B1DD-74518B9F7BF9}"/>
                  </a:ext>
                </a:extLst>
              </p:cNvPr>
              <p:cNvSpPr/>
              <p:nvPr/>
            </p:nvSpPr>
            <p:spPr>
              <a:xfrm>
                <a:off x="5400000" y="7380000"/>
                <a:ext cx="2160000" cy="2160000"/>
              </a:xfrm>
              <a:prstGeom prst="roundRect">
                <a:avLst>
                  <a:gd name="adj" fmla="val 11186"/>
                </a:avLst>
              </a:prstGeom>
              <a:solidFill>
                <a:srgbClr val="FFB7B7"/>
              </a:solidFill>
              <a:ln w="19050">
                <a:solidFill>
                  <a:srgbClr val="A40000"/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endParaRPr lang="fr-FR" sz="800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27" name="Groupe 126">
                <a:extLst>
                  <a:ext uri="{FF2B5EF4-FFF2-40B4-BE49-F238E27FC236}">
                    <a16:creationId xmlns:a16="http://schemas.microsoft.com/office/drawing/2014/main" id="{F8D8EC4F-559E-4726-A65C-5A9131569DCA}"/>
                  </a:ext>
                </a:extLst>
              </p:cNvPr>
              <p:cNvGrpSpPr/>
              <p:nvPr/>
            </p:nvGrpSpPr>
            <p:grpSpPr>
              <a:xfrm>
                <a:off x="5580000" y="7560000"/>
                <a:ext cx="1800000" cy="1800000"/>
                <a:chOff x="2646648" y="2252069"/>
                <a:chExt cx="1800000" cy="1800000"/>
              </a:xfrm>
            </p:grpSpPr>
            <p:sp>
              <p:nvSpPr>
                <p:cNvPr id="128" name="Rectangle : coins arrondis 127">
                  <a:extLst>
                    <a:ext uri="{FF2B5EF4-FFF2-40B4-BE49-F238E27FC236}">
                      <a16:creationId xmlns:a16="http://schemas.microsoft.com/office/drawing/2014/main" id="{53296C25-1BBF-4639-97AB-898D6A108251}"/>
                    </a:ext>
                  </a:extLst>
                </p:cNvPr>
                <p:cNvSpPr/>
                <p:nvPr/>
              </p:nvSpPr>
              <p:spPr>
                <a:xfrm>
                  <a:off x="2646648" y="225206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>
                  <a:solidFill>
                    <a:schemeClr val="accent6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d’isolement MC </a:t>
                  </a:r>
                </a:p>
              </p:txBody>
            </p:sp>
            <p:sp>
              <p:nvSpPr>
                <p:cNvPr id="129" name="Rectangle : coins arrondis 128">
                  <a:extLst>
                    <a:ext uri="{FF2B5EF4-FFF2-40B4-BE49-F238E27FC236}">
                      <a16:creationId xmlns:a16="http://schemas.microsoft.com/office/drawing/2014/main" id="{1CBB5BC6-4099-42CA-9D0B-D24310276F43}"/>
                    </a:ext>
                  </a:extLst>
                </p:cNvPr>
                <p:cNvSpPr/>
                <p:nvPr/>
              </p:nvSpPr>
              <p:spPr>
                <a:xfrm>
                  <a:off x="3186648" y="333206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rgbClr val="FF4F4F"/>
                </a:solidFill>
                <a:ln w="19050">
                  <a:solidFill>
                    <a:srgbClr val="A4000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Infirmerie de proximité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grande</a:t>
                  </a:r>
                </a:p>
              </p:txBody>
            </p:sp>
            <p:sp>
              <p:nvSpPr>
                <p:cNvPr id="137" name="Rectangle : coins arrondis 136">
                  <a:extLst>
                    <a:ext uri="{FF2B5EF4-FFF2-40B4-BE49-F238E27FC236}">
                      <a16:creationId xmlns:a16="http://schemas.microsoft.com/office/drawing/2014/main" id="{5EDCE399-BF16-4D2B-B8B7-ADD5C85E9D2D}"/>
                    </a:ext>
                  </a:extLst>
                </p:cNvPr>
                <p:cNvSpPr/>
                <p:nvPr/>
              </p:nvSpPr>
              <p:spPr>
                <a:xfrm>
                  <a:off x="3726648" y="225206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>
                  <a:solidFill>
                    <a:schemeClr val="accent6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d’isolement MC</a:t>
                  </a:r>
                </a:p>
              </p:txBody>
            </p:sp>
          </p:grpSp>
        </p:grpSp>
        <p:sp>
          <p:nvSpPr>
            <p:cNvPr id="139" name="Flèche : double flèche horizontale 138">
              <a:extLst>
                <a:ext uri="{FF2B5EF4-FFF2-40B4-BE49-F238E27FC236}">
                  <a16:creationId xmlns:a16="http://schemas.microsoft.com/office/drawing/2014/main" id="{8D8F5B3A-B0CA-4D4C-9591-472EC10A2F75}"/>
                </a:ext>
              </a:extLst>
            </p:cNvPr>
            <p:cNvSpPr/>
            <p:nvPr/>
          </p:nvSpPr>
          <p:spPr>
            <a:xfrm rot="5400000">
              <a:off x="11248775" y="898775"/>
              <a:ext cx="360000" cy="180000"/>
            </a:xfrm>
            <a:prstGeom prst="leftRightArrow">
              <a:avLst/>
            </a:prstGeom>
            <a:pattFill prst="narHorz">
              <a:fgClr>
                <a:schemeClr val="tx1"/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sp>
          <p:nvSpPr>
            <p:cNvPr id="144" name="Flèche : double flèche horizontale 143">
              <a:extLst>
                <a:ext uri="{FF2B5EF4-FFF2-40B4-BE49-F238E27FC236}">
                  <a16:creationId xmlns:a16="http://schemas.microsoft.com/office/drawing/2014/main" id="{A190C1B3-1D80-43B7-91DF-88AB11D53838}"/>
                </a:ext>
              </a:extLst>
            </p:cNvPr>
            <p:cNvSpPr/>
            <p:nvPr/>
          </p:nvSpPr>
          <p:spPr>
            <a:xfrm>
              <a:off x="1168775" y="4859294"/>
              <a:ext cx="360000" cy="180000"/>
            </a:xfrm>
            <a:prstGeom prst="leftRightArrow">
              <a:avLst/>
            </a:prstGeom>
            <a:solidFill>
              <a:schemeClr val="tx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 dirty="0"/>
            </a:p>
          </p:txBody>
        </p:sp>
        <p:sp>
          <p:nvSpPr>
            <p:cNvPr id="145" name="Interdiction 144">
              <a:extLst>
                <a:ext uri="{FF2B5EF4-FFF2-40B4-BE49-F238E27FC236}">
                  <a16:creationId xmlns:a16="http://schemas.microsoft.com/office/drawing/2014/main" id="{FB5C7DD2-3898-489F-A109-5F98E3BDEEDE}"/>
                </a:ext>
              </a:extLst>
            </p:cNvPr>
            <p:cNvSpPr/>
            <p:nvPr/>
          </p:nvSpPr>
          <p:spPr>
            <a:xfrm>
              <a:off x="1438775" y="4857641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sp>
          <p:nvSpPr>
            <p:cNvPr id="229" name="Flèche : double flèche horizontale 228">
              <a:extLst>
                <a:ext uri="{FF2B5EF4-FFF2-40B4-BE49-F238E27FC236}">
                  <a16:creationId xmlns:a16="http://schemas.microsoft.com/office/drawing/2014/main" id="{DFE21441-FCFE-40D2-9F5E-D0957AE6E6B2}"/>
                </a:ext>
              </a:extLst>
            </p:cNvPr>
            <p:cNvSpPr/>
            <p:nvPr/>
          </p:nvSpPr>
          <p:spPr>
            <a:xfrm>
              <a:off x="18808775" y="4859294"/>
              <a:ext cx="360000" cy="180000"/>
            </a:xfrm>
            <a:prstGeom prst="leftRightArrow">
              <a:avLst/>
            </a:prstGeom>
            <a:pattFill prst="narVert">
              <a:fgClr>
                <a:schemeClr val="tx1"/>
              </a:fgClr>
              <a:bgClr>
                <a:schemeClr val="bg1"/>
              </a:bgClr>
            </a:patt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/>
            </a:p>
          </p:txBody>
        </p:sp>
        <p:grpSp>
          <p:nvGrpSpPr>
            <p:cNvPr id="47" name="Groupe 46">
              <a:extLst>
                <a:ext uri="{FF2B5EF4-FFF2-40B4-BE49-F238E27FC236}">
                  <a16:creationId xmlns:a16="http://schemas.microsoft.com/office/drawing/2014/main" id="{1A00FE62-59AE-4A64-BCD7-BB5BD86203E4}"/>
                </a:ext>
              </a:extLst>
            </p:cNvPr>
            <p:cNvGrpSpPr/>
            <p:nvPr/>
          </p:nvGrpSpPr>
          <p:grpSpPr>
            <a:xfrm>
              <a:off x="4948774" y="5128775"/>
              <a:ext cx="12960001" cy="3421782"/>
              <a:chOff x="9449999" y="9538218"/>
              <a:chExt cx="12960001" cy="3421782"/>
            </a:xfrm>
          </p:grpSpPr>
          <p:sp>
            <p:nvSpPr>
              <p:cNvPr id="118" name="Rectangle : avec coins supérieurs arrondis 117">
                <a:extLst>
                  <a:ext uri="{FF2B5EF4-FFF2-40B4-BE49-F238E27FC236}">
                    <a16:creationId xmlns:a16="http://schemas.microsoft.com/office/drawing/2014/main" id="{049CF417-9099-4F13-BB05-CA2406D9BFFA}"/>
                  </a:ext>
                </a:extLst>
              </p:cNvPr>
              <p:cNvSpPr/>
              <p:nvPr/>
            </p:nvSpPr>
            <p:spPr>
              <a:xfrm rot="10800000" flipV="1">
                <a:off x="9450000" y="9538218"/>
                <a:ext cx="12960000" cy="2340000"/>
              </a:xfrm>
              <a:prstGeom prst="round2SameRect">
                <a:avLst>
                  <a:gd name="adj1" fmla="val 10925"/>
                  <a:gd name="adj2" fmla="val 0"/>
                </a:avLst>
              </a:prstGeom>
              <a:solidFill>
                <a:schemeClr val="accent6">
                  <a:lumMod val="40000"/>
                  <a:lumOff val="60000"/>
                </a:schemeClr>
              </a:solid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sp>
            <p:nvSpPr>
              <p:cNvPr id="119" name="Rectangle : avec coins supérieurs arrondis 118">
                <a:extLst>
                  <a:ext uri="{FF2B5EF4-FFF2-40B4-BE49-F238E27FC236}">
                    <a16:creationId xmlns:a16="http://schemas.microsoft.com/office/drawing/2014/main" id="{83FD2A53-0EC4-4570-991D-24D5330AB225}"/>
                  </a:ext>
                </a:extLst>
              </p:cNvPr>
              <p:cNvSpPr/>
              <p:nvPr/>
            </p:nvSpPr>
            <p:spPr>
              <a:xfrm rot="10800000">
                <a:off x="9449999" y="11880000"/>
                <a:ext cx="12959991" cy="1080000"/>
              </a:xfrm>
              <a:prstGeom prst="round2SameRect">
                <a:avLst>
                  <a:gd name="adj1" fmla="val 22359"/>
                  <a:gd name="adj2" fmla="val 0"/>
                </a:avLst>
              </a:prstGeom>
              <a:pattFill prst="pct5">
                <a:fgClr>
                  <a:schemeClr val="accent6">
                    <a:lumMod val="75000"/>
                  </a:schemeClr>
                </a:fgClr>
                <a:bgClr>
                  <a:schemeClr val="accent6">
                    <a:lumMod val="40000"/>
                    <a:lumOff val="60000"/>
                  </a:schemeClr>
                </a:bgClr>
              </a:patt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20" name="Rectangle : coins arrondis 119">
                <a:extLst>
                  <a:ext uri="{FF2B5EF4-FFF2-40B4-BE49-F238E27FC236}">
                    <a16:creationId xmlns:a16="http://schemas.microsoft.com/office/drawing/2014/main" id="{DD76961C-F2EE-4777-96C0-899C60B28960}"/>
                  </a:ext>
                </a:extLst>
              </p:cNvPr>
              <p:cNvSpPr/>
              <p:nvPr/>
            </p:nvSpPr>
            <p:spPr>
              <a:xfrm>
                <a:off x="9449999" y="9539999"/>
                <a:ext cx="12959993" cy="3419533"/>
              </a:xfrm>
              <a:prstGeom prst="roundRect">
                <a:avLst>
                  <a:gd name="adj" fmla="val 7091"/>
                </a:avLst>
              </a:prstGeom>
              <a:noFill/>
              <a:ln w="19050">
                <a:solidFill>
                  <a:schemeClr val="accent6">
                    <a:lumMod val="50000"/>
                  </a:schemeClr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92" name="Connecteur droit 91">
                <a:extLst>
                  <a:ext uri="{FF2B5EF4-FFF2-40B4-BE49-F238E27FC236}">
                    <a16:creationId xmlns:a16="http://schemas.microsoft.com/office/drawing/2014/main" id="{C7123868-C7EB-4C7C-8A19-79ECBA79F19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9450000" y="11880000"/>
                <a:ext cx="12959990" cy="0"/>
              </a:xfrm>
              <a:prstGeom prst="line">
                <a:avLst/>
              </a:prstGeom>
              <a:ln w="19050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35" name="Groupe 34">
                <a:extLst>
                  <a:ext uri="{FF2B5EF4-FFF2-40B4-BE49-F238E27FC236}">
                    <a16:creationId xmlns:a16="http://schemas.microsoft.com/office/drawing/2014/main" id="{549FBD52-117D-4BBF-9DAC-22334C9321DE}"/>
                  </a:ext>
                </a:extLst>
              </p:cNvPr>
              <p:cNvGrpSpPr/>
              <p:nvPr/>
            </p:nvGrpSpPr>
            <p:grpSpPr>
              <a:xfrm>
                <a:off x="9630000" y="9720519"/>
                <a:ext cx="3960000" cy="3059481"/>
                <a:chOff x="9630000" y="9720519"/>
                <a:chExt cx="3960000" cy="3059481"/>
              </a:xfrm>
            </p:grpSpPr>
            <p:sp>
              <p:nvSpPr>
                <p:cNvPr id="181" name="Rectangle : coins arrondis 180">
                  <a:extLst>
                    <a:ext uri="{FF2B5EF4-FFF2-40B4-BE49-F238E27FC236}">
                      <a16:creationId xmlns:a16="http://schemas.microsoft.com/office/drawing/2014/main" id="{62301D79-7D99-4BE0-96AF-5600ABFE4FFB}"/>
                    </a:ext>
                  </a:extLst>
                </p:cNvPr>
                <p:cNvSpPr/>
                <p:nvPr/>
              </p:nvSpPr>
              <p:spPr>
                <a:xfrm>
                  <a:off x="963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182" name="Rectangle : coins arrondis 181">
                  <a:extLst>
                    <a:ext uri="{FF2B5EF4-FFF2-40B4-BE49-F238E27FC236}">
                      <a16:creationId xmlns:a16="http://schemas.microsoft.com/office/drawing/2014/main" id="{17BC7B34-9BA4-4538-A836-EAEBCD3AC506}"/>
                    </a:ext>
                  </a:extLst>
                </p:cNvPr>
                <p:cNvSpPr/>
                <p:nvPr/>
              </p:nvSpPr>
              <p:spPr>
                <a:xfrm>
                  <a:off x="11160000" y="9720519"/>
                  <a:ext cx="900000" cy="90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Pré-loge de reproduction MC</a:t>
                  </a:r>
                </a:p>
              </p:txBody>
            </p:sp>
            <p:sp>
              <p:nvSpPr>
                <p:cNvPr id="183" name="Rectangle : coins arrondis 182">
                  <a:extLst>
                    <a:ext uri="{FF2B5EF4-FFF2-40B4-BE49-F238E27FC236}">
                      <a16:creationId xmlns:a16="http://schemas.microsoft.com/office/drawing/2014/main" id="{89B22682-4799-408F-8B89-FB2BA5D22EAA}"/>
                    </a:ext>
                  </a:extLst>
                </p:cNvPr>
                <p:cNvSpPr/>
                <p:nvPr/>
              </p:nvSpPr>
              <p:spPr>
                <a:xfrm>
                  <a:off x="1071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184" name="Rectangle : coins arrondis 183">
                  <a:extLst>
                    <a:ext uri="{FF2B5EF4-FFF2-40B4-BE49-F238E27FC236}">
                      <a16:creationId xmlns:a16="http://schemas.microsoft.com/office/drawing/2014/main" id="{F915A579-682D-47A3-8EDF-9D36AA5B931E}"/>
                    </a:ext>
                  </a:extLst>
                </p:cNvPr>
                <p:cNvSpPr/>
                <p:nvPr/>
              </p:nvSpPr>
              <p:spPr>
                <a:xfrm>
                  <a:off x="1071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185" name="Rectangle : coins arrondis 184">
                  <a:extLst>
                    <a:ext uri="{FF2B5EF4-FFF2-40B4-BE49-F238E27FC236}">
                      <a16:creationId xmlns:a16="http://schemas.microsoft.com/office/drawing/2014/main" id="{6FB7B644-C053-4AC7-BFAA-3E1D9A19C806}"/>
                    </a:ext>
                  </a:extLst>
                </p:cNvPr>
                <p:cNvSpPr/>
                <p:nvPr/>
              </p:nvSpPr>
              <p:spPr>
                <a:xfrm>
                  <a:off x="963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cxnSp>
              <p:nvCxnSpPr>
                <p:cNvPr id="187" name="Connecteur droit avec flèche 186">
                  <a:extLst>
                    <a:ext uri="{FF2B5EF4-FFF2-40B4-BE49-F238E27FC236}">
                      <a16:creationId xmlns:a16="http://schemas.microsoft.com/office/drawing/2014/main" id="{A639EF2B-1053-48A2-99A1-7A7630304A0D}"/>
                    </a:ext>
                  </a:extLst>
                </p:cNvPr>
                <p:cNvCxnSpPr>
                  <a:cxnSpLocks/>
                  <a:stCxn id="184" idx="1"/>
                  <a:endCxn id="185" idx="3"/>
                </p:cNvCxnSpPr>
                <p:nvPr/>
              </p:nvCxnSpPr>
              <p:spPr>
                <a:xfrm flipH="1">
                  <a:off x="10350000" y="11340519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88" name="Connecteur droit avec flèche 187">
                  <a:extLst>
                    <a:ext uri="{FF2B5EF4-FFF2-40B4-BE49-F238E27FC236}">
                      <a16:creationId xmlns:a16="http://schemas.microsoft.com/office/drawing/2014/main" id="{B61D7DB8-1780-4636-BDA9-498D448F7511}"/>
                    </a:ext>
                  </a:extLst>
                </p:cNvPr>
                <p:cNvCxnSpPr>
                  <a:cxnSpLocks/>
                  <a:stCxn id="181" idx="0"/>
                  <a:endCxn id="185" idx="2"/>
                </p:cNvCxnSpPr>
                <p:nvPr/>
              </p:nvCxnSpPr>
              <p:spPr>
                <a:xfrm flipV="1">
                  <a:off x="999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89" name="Connecteur droit avec flèche 188">
                  <a:extLst>
                    <a:ext uri="{FF2B5EF4-FFF2-40B4-BE49-F238E27FC236}">
                      <a16:creationId xmlns:a16="http://schemas.microsoft.com/office/drawing/2014/main" id="{113D8BF7-7524-42D1-9710-57D1FED08D05}"/>
                    </a:ext>
                  </a:extLst>
                </p:cNvPr>
                <p:cNvCxnSpPr>
                  <a:cxnSpLocks/>
                  <a:stCxn id="181" idx="3"/>
                  <a:endCxn id="183" idx="1"/>
                </p:cNvCxnSpPr>
                <p:nvPr/>
              </p:nvCxnSpPr>
              <p:spPr>
                <a:xfrm>
                  <a:off x="10350000" y="12420000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90" name="Connecteur droit avec flèche 189">
                  <a:extLst>
                    <a:ext uri="{FF2B5EF4-FFF2-40B4-BE49-F238E27FC236}">
                      <a16:creationId xmlns:a16="http://schemas.microsoft.com/office/drawing/2014/main" id="{C09BAEE2-2693-43F9-B7C9-7524CD95490C}"/>
                    </a:ext>
                  </a:extLst>
                </p:cNvPr>
                <p:cNvCxnSpPr>
                  <a:cxnSpLocks/>
                  <a:stCxn id="184" idx="2"/>
                  <a:endCxn id="183" idx="0"/>
                </p:cNvCxnSpPr>
                <p:nvPr/>
              </p:nvCxnSpPr>
              <p:spPr>
                <a:xfrm>
                  <a:off x="1107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9" name="Connecteur droit avec flèche 208">
                  <a:extLst>
                    <a:ext uri="{FF2B5EF4-FFF2-40B4-BE49-F238E27FC236}">
                      <a16:creationId xmlns:a16="http://schemas.microsoft.com/office/drawing/2014/main" id="{89655FD9-5D7F-4855-9965-18E8F57A950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0306050" y="10413776"/>
                  <a:ext cx="850891" cy="613793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148" name="Rectangle : coins arrondis 147">
                  <a:extLst>
                    <a:ext uri="{FF2B5EF4-FFF2-40B4-BE49-F238E27FC236}">
                      <a16:creationId xmlns:a16="http://schemas.microsoft.com/office/drawing/2014/main" id="{1B51EC30-E3CF-4AE7-90A7-0DF01FC39970}"/>
                    </a:ext>
                  </a:extLst>
                </p:cNvPr>
                <p:cNvSpPr/>
                <p:nvPr/>
              </p:nvSpPr>
              <p:spPr>
                <a:xfrm>
                  <a:off x="1179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197" name="Rectangle : coins arrondis 196">
                  <a:extLst>
                    <a:ext uri="{FF2B5EF4-FFF2-40B4-BE49-F238E27FC236}">
                      <a16:creationId xmlns:a16="http://schemas.microsoft.com/office/drawing/2014/main" id="{368EE652-F335-402A-ADE5-307CFF47EDE9}"/>
                    </a:ext>
                  </a:extLst>
                </p:cNvPr>
                <p:cNvSpPr/>
                <p:nvPr/>
              </p:nvSpPr>
              <p:spPr>
                <a:xfrm>
                  <a:off x="1287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198" name="Rectangle : coins arrondis 197">
                  <a:extLst>
                    <a:ext uri="{FF2B5EF4-FFF2-40B4-BE49-F238E27FC236}">
                      <a16:creationId xmlns:a16="http://schemas.microsoft.com/office/drawing/2014/main" id="{697BEE6D-8B00-422B-85C2-2588B4F62720}"/>
                    </a:ext>
                  </a:extLst>
                </p:cNvPr>
                <p:cNvSpPr/>
                <p:nvPr/>
              </p:nvSpPr>
              <p:spPr>
                <a:xfrm>
                  <a:off x="1287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199" name="Rectangle : coins arrondis 198">
                  <a:extLst>
                    <a:ext uri="{FF2B5EF4-FFF2-40B4-BE49-F238E27FC236}">
                      <a16:creationId xmlns:a16="http://schemas.microsoft.com/office/drawing/2014/main" id="{6EED7D04-B06D-4054-8796-AB7902A8DEB2}"/>
                    </a:ext>
                  </a:extLst>
                </p:cNvPr>
                <p:cNvSpPr/>
                <p:nvPr/>
              </p:nvSpPr>
              <p:spPr>
                <a:xfrm>
                  <a:off x="1179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cxnSp>
              <p:nvCxnSpPr>
                <p:cNvPr id="200" name="Connecteur droit avec flèche 199">
                  <a:extLst>
                    <a:ext uri="{FF2B5EF4-FFF2-40B4-BE49-F238E27FC236}">
                      <a16:creationId xmlns:a16="http://schemas.microsoft.com/office/drawing/2014/main" id="{AC2EAD57-BA61-46FD-8989-4BC286AAEF24}"/>
                    </a:ext>
                  </a:extLst>
                </p:cNvPr>
                <p:cNvCxnSpPr>
                  <a:cxnSpLocks/>
                  <a:stCxn id="198" idx="1"/>
                  <a:endCxn id="199" idx="3"/>
                </p:cNvCxnSpPr>
                <p:nvPr/>
              </p:nvCxnSpPr>
              <p:spPr>
                <a:xfrm flipH="1">
                  <a:off x="12510000" y="11340519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1" name="Connecteur droit avec flèche 200">
                  <a:extLst>
                    <a:ext uri="{FF2B5EF4-FFF2-40B4-BE49-F238E27FC236}">
                      <a16:creationId xmlns:a16="http://schemas.microsoft.com/office/drawing/2014/main" id="{EA8CC3A8-7BFD-421D-BDD5-5A2DA3E7E60F}"/>
                    </a:ext>
                  </a:extLst>
                </p:cNvPr>
                <p:cNvCxnSpPr>
                  <a:cxnSpLocks/>
                  <a:stCxn id="148" idx="0"/>
                  <a:endCxn id="199" idx="2"/>
                </p:cNvCxnSpPr>
                <p:nvPr/>
              </p:nvCxnSpPr>
              <p:spPr>
                <a:xfrm flipV="1">
                  <a:off x="1215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2" name="Connecteur droit avec flèche 201">
                  <a:extLst>
                    <a:ext uri="{FF2B5EF4-FFF2-40B4-BE49-F238E27FC236}">
                      <a16:creationId xmlns:a16="http://schemas.microsoft.com/office/drawing/2014/main" id="{25802EF6-18EA-49AC-9B05-39E96C975DA7}"/>
                    </a:ext>
                  </a:extLst>
                </p:cNvPr>
                <p:cNvCxnSpPr>
                  <a:cxnSpLocks/>
                  <a:stCxn id="148" idx="3"/>
                  <a:endCxn id="197" idx="1"/>
                </p:cNvCxnSpPr>
                <p:nvPr/>
              </p:nvCxnSpPr>
              <p:spPr>
                <a:xfrm>
                  <a:off x="12510000" y="12420000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3" name="Connecteur droit avec flèche 202">
                  <a:extLst>
                    <a:ext uri="{FF2B5EF4-FFF2-40B4-BE49-F238E27FC236}">
                      <a16:creationId xmlns:a16="http://schemas.microsoft.com/office/drawing/2014/main" id="{B25A1CC9-977D-467A-9403-8B0E4E435B81}"/>
                    </a:ext>
                  </a:extLst>
                </p:cNvPr>
                <p:cNvCxnSpPr>
                  <a:cxnSpLocks/>
                  <a:stCxn id="198" idx="2"/>
                  <a:endCxn id="197" idx="0"/>
                </p:cNvCxnSpPr>
                <p:nvPr/>
              </p:nvCxnSpPr>
              <p:spPr>
                <a:xfrm>
                  <a:off x="1323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08" name="Connecteur droit avec flèche 207">
                  <a:extLst>
                    <a:ext uri="{FF2B5EF4-FFF2-40B4-BE49-F238E27FC236}">
                      <a16:creationId xmlns:a16="http://schemas.microsoft.com/office/drawing/2014/main" id="{B314D431-0D64-44E0-B0BC-F8D1E183D72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 flipV="1">
                  <a:off x="12060000" y="10437789"/>
                  <a:ext cx="868600" cy="58978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6" name="Connecteur droit avec flèche 215">
                  <a:extLst>
                    <a:ext uri="{FF2B5EF4-FFF2-40B4-BE49-F238E27FC236}">
                      <a16:creationId xmlns:a16="http://schemas.microsoft.com/office/drawing/2014/main" id="{A7722825-EE80-4B51-AB2B-ABE5A8BFF72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1430000" y="11340519"/>
                  <a:ext cx="359386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7" name="Connecteur droit avec flèche 216">
                  <a:extLst>
                    <a:ext uri="{FF2B5EF4-FFF2-40B4-BE49-F238E27FC236}">
                      <a16:creationId xmlns:a16="http://schemas.microsoft.com/office/drawing/2014/main" id="{B73EEA49-832A-410B-9AFA-4BD7B9FA5747}"/>
                    </a:ext>
                  </a:extLst>
                </p:cNvPr>
                <p:cNvCxnSpPr>
                  <a:cxnSpLocks/>
                  <a:endCxn id="184" idx="0"/>
                </p:cNvCxnSpPr>
                <p:nvPr/>
              </p:nvCxnSpPr>
              <p:spPr>
                <a:xfrm flipH="1">
                  <a:off x="11070000" y="10618466"/>
                  <a:ext cx="268553" cy="362053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34" name="Connecteur droit avec flèche 233">
                  <a:extLst>
                    <a:ext uri="{FF2B5EF4-FFF2-40B4-BE49-F238E27FC236}">
                      <a16:creationId xmlns:a16="http://schemas.microsoft.com/office/drawing/2014/main" id="{FC85F74B-D11C-4F60-AFA4-A7E18E883B93}"/>
                    </a:ext>
                  </a:extLst>
                </p:cNvPr>
                <p:cNvCxnSpPr>
                  <a:cxnSpLocks/>
                  <a:endCxn id="199" idx="0"/>
                </p:cNvCxnSpPr>
                <p:nvPr/>
              </p:nvCxnSpPr>
              <p:spPr>
                <a:xfrm>
                  <a:off x="11876941" y="10618348"/>
                  <a:ext cx="273059" cy="362171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235" name="Groupe 234">
                <a:extLst>
                  <a:ext uri="{FF2B5EF4-FFF2-40B4-BE49-F238E27FC236}">
                    <a16:creationId xmlns:a16="http://schemas.microsoft.com/office/drawing/2014/main" id="{96CFBC24-33DA-44B4-9D41-D864B1E68FF8}"/>
                  </a:ext>
                </a:extLst>
              </p:cNvPr>
              <p:cNvGrpSpPr/>
              <p:nvPr/>
            </p:nvGrpSpPr>
            <p:grpSpPr>
              <a:xfrm>
                <a:off x="13950000" y="9720519"/>
                <a:ext cx="3960000" cy="3059481"/>
                <a:chOff x="9630000" y="9720519"/>
                <a:chExt cx="3960000" cy="3059481"/>
              </a:xfrm>
            </p:grpSpPr>
            <p:sp>
              <p:nvSpPr>
                <p:cNvPr id="236" name="Rectangle : coins arrondis 235">
                  <a:extLst>
                    <a:ext uri="{FF2B5EF4-FFF2-40B4-BE49-F238E27FC236}">
                      <a16:creationId xmlns:a16="http://schemas.microsoft.com/office/drawing/2014/main" id="{57C62A79-7C35-4890-9B41-F50F3F3A7E97}"/>
                    </a:ext>
                  </a:extLst>
                </p:cNvPr>
                <p:cNvSpPr/>
                <p:nvPr/>
              </p:nvSpPr>
              <p:spPr>
                <a:xfrm>
                  <a:off x="963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37" name="Rectangle : coins arrondis 236">
                  <a:extLst>
                    <a:ext uri="{FF2B5EF4-FFF2-40B4-BE49-F238E27FC236}">
                      <a16:creationId xmlns:a16="http://schemas.microsoft.com/office/drawing/2014/main" id="{DC02B873-8914-455A-A51A-CCC89B71D47B}"/>
                    </a:ext>
                  </a:extLst>
                </p:cNvPr>
                <p:cNvSpPr/>
                <p:nvPr/>
              </p:nvSpPr>
              <p:spPr>
                <a:xfrm>
                  <a:off x="11160000" y="9720519"/>
                  <a:ext cx="900000" cy="90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Pré-loge de reproduction MC</a:t>
                  </a:r>
                </a:p>
              </p:txBody>
            </p:sp>
            <p:sp>
              <p:nvSpPr>
                <p:cNvPr id="238" name="Rectangle : coins arrondis 237">
                  <a:extLst>
                    <a:ext uri="{FF2B5EF4-FFF2-40B4-BE49-F238E27FC236}">
                      <a16:creationId xmlns:a16="http://schemas.microsoft.com/office/drawing/2014/main" id="{2EBB6915-1AD6-425C-A1A5-6C95E7E29C10}"/>
                    </a:ext>
                  </a:extLst>
                </p:cNvPr>
                <p:cNvSpPr/>
                <p:nvPr/>
              </p:nvSpPr>
              <p:spPr>
                <a:xfrm>
                  <a:off x="1071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39" name="Rectangle : coins arrondis 238">
                  <a:extLst>
                    <a:ext uri="{FF2B5EF4-FFF2-40B4-BE49-F238E27FC236}">
                      <a16:creationId xmlns:a16="http://schemas.microsoft.com/office/drawing/2014/main" id="{DD150A00-1803-4C44-8239-5A37F0B3713C}"/>
                    </a:ext>
                  </a:extLst>
                </p:cNvPr>
                <p:cNvSpPr/>
                <p:nvPr/>
              </p:nvSpPr>
              <p:spPr>
                <a:xfrm>
                  <a:off x="1071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40" name="Rectangle : coins arrondis 239">
                  <a:extLst>
                    <a:ext uri="{FF2B5EF4-FFF2-40B4-BE49-F238E27FC236}">
                      <a16:creationId xmlns:a16="http://schemas.microsoft.com/office/drawing/2014/main" id="{3E81FB6F-D74B-483A-82AB-91FF9EE18DE8}"/>
                    </a:ext>
                  </a:extLst>
                </p:cNvPr>
                <p:cNvSpPr/>
                <p:nvPr/>
              </p:nvSpPr>
              <p:spPr>
                <a:xfrm>
                  <a:off x="963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cxnSp>
              <p:nvCxnSpPr>
                <p:cNvPr id="241" name="Connecteur droit avec flèche 240">
                  <a:extLst>
                    <a:ext uri="{FF2B5EF4-FFF2-40B4-BE49-F238E27FC236}">
                      <a16:creationId xmlns:a16="http://schemas.microsoft.com/office/drawing/2014/main" id="{20CC5858-7F9A-4DA4-BE08-562E3B76A51B}"/>
                    </a:ext>
                  </a:extLst>
                </p:cNvPr>
                <p:cNvCxnSpPr>
                  <a:cxnSpLocks/>
                  <a:stCxn id="239" idx="1"/>
                  <a:endCxn id="240" idx="3"/>
                </p:cNvCxnSpPr>
                <p:nvPr/>
              </p:nvCxnSpPr>
              <p:spPr>
                <a:xfrm flipH="1">
                  <a:off x="10350000" y="11340519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2" name="Connecteur droit avec flèche 241">
                  <a:extLst>
                    <a:ext uri="{FF2B5EF4-FFF2-40B4-BE49-F238E27FC236}">
                      <a16:creationId xmlns:a16="http://schemas.microsoft.com/office/drawing/2014/main" id="{BAC01256-823D-470F-BC0A-C89514F45CE1}"/>
                    </a:ext>
                  </a:extLst>
                </p:cNvPr>
                <p:cNvCxnSpPr>
                  <a:cxnSpLocks/>
                  <a:stCxn id="236" idx="0"/>
                  <a:endCxn id="240" idx="2"/>
                </p:cNvCxnSpPr>
                <p:nvPr/>
              </p:nvCxnSpPr>
              <p:spPr>
                <a:xfrm flipV="1">
                  <a:off x="999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3" name="Connecteur droit avec flèche 242">
                  <a:extLst>
                    <a:ext uri="{FF2B5EF4-FFF2-40B4-BE49-F238E27FC236}">
                      <a16:creationId xmlns:a16="http://schemas.microsoft.com/office/drawing/2014/main" id="{C2105B83-BA18-4780-A935-D317D4C8DD4A}"/>
                    </a:ext>
                  </a:extLst>
                </p:cNvPr>
                <p:cNvCxnSpPr>
                  <a:cxnSpLocks/>
                  <a:stCxn id="236" idx="3"/>
                  <a:endCxn id="238" idx="1"/>
                </p:cNvCxnSpPr>
                <p:nvPr/>
              </p:nvCxnSpPr>
              <p:spPr>
                <a:xfrm>
                  <a:off x="10350000" y="12420000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4" name="Connecteur droit avec flèche 243">
                  <a:extLst>
                    <a:ext uri="{FF2B5EF4-FFF2-40B4-BE49-F238E27FC236}">
                      <a16:creationId xmlns:a16="http://schemas.microsoft.com/office/drawing/2014/main" id="{2B5D7C3C-2CCB-4A53-8F04-A34D00F7B5E2}"/>
                    </a:ext>
                  </a:extLst>
                </p:cNvPr>
                <p:cNvCxnSpPr>
                  <a:cxnSpLocks/>
                  <a:stCxn id="239" idx="2"/>
                  <a:endCxn id="238" idx="0"/>
                </p:cNvCxnSpPr>
                <p:nvPr/>
              </p:nvCxnSpPr>
              <p:spPr>
                <a:xfrm>
                  <a:off x="1107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45" name="Connecteur droit avec flèche 244">
                  <a:extLst>
                    <a:ext uri="{FF2B5EF4-FFF2-40B4-BE49-F238E27FC236}">
                      <a16:creationId xmlns:a16="http://schemas.microsoft.com/office/drawing/2014/main" id="{A20E5233-D39F-4BF6-9063-3372B4ACFA1F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0306050" y="10413776"/>
                  <a:ext cx="850891" cy="613793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46" name="Rectangle : coins arrondis 245">
                  <a:extLst>
                    <a:ext uri="{FF2B5EF4-FFF2-40B4-BE49-F238E27FC236}">
                      <a16:creationId xmlns:a16="http://schemas.microsoft.com/office/drawing/2014/main" id="{5426E120-4C5F-4D4C-80EE-028E9AB3B157}"/>
                    </a:ext>
                  </a:extLst>
                </p:cNvPr>
                <p:cNvSpPr/>
                <p:nvPr/>
              </p:nvSpPr>
              <p:spPr>
                <a:xfrm>
                  <a:off x="1179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47" name="Rectangle : coins arrondis 246">
                  <a:extLst>
                    <a:ext uri="{FF2B5EF4-FFF2-40B4-BE49-F238E27FC236}">
                      <a16:creationId xmlns:a16="http://schemas.microsoft.com/office/drawing/2014/main" id="{1822A087-12B1-4167-A0B0-794B704A9928}"/>
                    </a:ext>
                  </a:extLst>
                </p:cNvPr>
                <p:cNvSpPr/>
                <p:nvPr/>
              </p:nvSpPr>
              <p:spPr>
                <a:xfrm>
                  <a:off x="1287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48" name="Rectangle : coins arrondis 247">
                  <a:extLst>
                    <a:ext uri="{FF2B5EF4-FFF2-40B4-BE49-F238E27FC236}">
                      <a16:creationId xmlns:a16="http://schemas.microsoft.com/office/drawing/2014/main" id="{64B64E65-1BD9-4C83-88FF-90807C2D046B}"/>
                    </a:ext>
                  </a:extLst>
                </p:cNvPr>
                <p:cNvSpPr/>
                <p:nvPr/>
              </p:nvSpPr>
              <p:spPr>
                <a:xfrm>
                  <a:off x="1287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49" name="Rectangle : coins arrondis 248">
                  <a:extLst>
                    <a:ext uri="{FF2B5EF4-FFF2-40B4-BE49-F238E27FC236}">
                      <a16:creationId xmlns:a16="http://schemas.microsoft.com/office/drawing/2014/main" id="{D76735BE-DCD1-4510-9A78-8E1B4E02CF97}"/>
                    </a:ext>
                  </a:extLst>
                </p:cNvPr>
                <p:cNvSpPr/>
                <p:nvPr/>
              </p:nvSpPr>
              <p:spPr>
                <a:xfrm>
                  <a:off x="1179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cxnSp>
              <p:nvCxnSpPr>
                <p:cNvPr id="250" name="Connecteur droit avec flèche 249">
                  <a:extLst>
                    <a:ext uri="{FF2B5EF4-FFF2-40B4-BE49-F238E27FC236}">
                      <a16:creationId xmlns:a16="http://schemas.microsoft.com/office/drawing/2014/main" id="{C14AFE12-8F88-4F50-9F48-576E66768D10}"/>
                    </a:ext>
                  </a:extLst>
                </p:cNvPr>
                <p:cNvCxnSpPr>
                  <a:cxnSpLocks/>
                  <a:stCxn id="248" idx="1"/>
                  <a:endCxn id="249" idx="3"/>
                </p:cNvCxnSpPr>
                <p:nvPr/>
              </p:nvCxnSpPr>
              <p:spPr>
                <a:xfrm flipH="1">
                  <a:off x="12510000" y="11340519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1" name="Connecteur droit avec flèche 250">
                  <a:extLst>
                    <a:ext uri="{FF2B5EF4-FFF2-40B4-BE49-F238E27FC236}">
                      <a16:creationId xmlns:a16="http://schemas.microsoft.com/office/drawing/2014/main" id="{F29174E5-5895-471B-A239-7D0B21D66704}"/>
                    </a:ext>
                  </a:extLst>
                </p:cNvPr>
                <p:cNvCxnSpPr>
                  <a:cxnSpLocks/>
                  <a:stCxn id="246" idx="0"/>
                  <a:endCxn id="249" idx="2"/>
                </p:cNvCxnSpPr>
                <p:nvPr/>
              </p:nvCxnSpPr>
              <p:spPr>
                <a:xfrm flipV="1">
                  <a:off x="1215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2" name="Connecteur droit avec flèche 251">
                  <a:extLst>
                    <a:ext uri="{FF2B5EF4-FFF2-40B4-BE49-F238E27FC236}">
                      <a16:creationId xmlns:a16="http://schemas.microsoft.com/office/drawing/2014/main" id="{91FE176E-184C-4016-B38C-A1DC8A622BC6}"/>
                    </a:ext>
                  </a:extLst>
                </p:cNvPr>
                <p:cNvCxnSpPr>
                  <a:cxnSpLocks/>
                  <a:stCxn id="246" idx="3"/>
                  <a:endCxn id="247" idx="1"/>
                </p:cNvCxnSpPr>
                <p:nvPr/>
              </p:nvCxnSpPr>
              <p:spPr>
                <a:xfrm>
                  <a:off x="12510000" y="12420000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3" name="Connecteur droit avec flèche 252">
                  <a:extLst>
                    <a:ext uri="{FF2B5EF4-FFF2-40B4-BE49-F238E27FC236}">
                      <a16:creationId xmlns:a16="http://schemas.microsoft.com/office/drawing/2014/main" id="{8F5E8C08-3B2C-4996-BB32-24AD839603D9}"/>
                    </a:ext>
                  </a:extLst>
                </p:cNvPr>
                <p:cNvCxnSpPr>
                  <a:cxnSpLocks/>
                  <a:stCxn id="248" idx="2"/>
                  <a:endCxn id="247" idx="0"/>
                </p:cNvCxnSpPr>
                <p:nvPr/>
              </p:nvCxnSpPr>
              <p:spPr>
                <a:xfrm>
                  <a:off x="1323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4" name="Connecteur droit avec flèche 253">
                  <a:extLst>
                    <a:ext uri="{FF2B5EF4-FFF2-40B4-BE49-F238E27FC236}">
                      <a16:creationId xmlns:a16="http://schemas.microsoft.com/office/drawing/2014/main" id="{C8512AB0-9E20-4F4B-8FB1-83AB5B2A2AF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 flipV="1">
                  <a:off x="12060000" y="10437789"/>
                  <a:ext cx="868600" cy="58978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5" name="Connecteur droit avec flèche 254">
                  <a:extLst>
                    <a:ext uri="{FF2B5EF4-FFF2-40B4-BE49-F238E27FC236}">
                      <a16:creationId xmlns:a16="http://schemas.microsoft.com/office/drawing/2014/main" id="{4E0F7A64-3E5A-4F13-9417-CBA7EA8B41E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1430000" y="11340519"/>
                  <a:ext cx="359386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6" name="Connecteur droit avec flèche 255">
                  <a:extLst>
                    <a:ext uri="{FF2B5EF4-FFF2-40B4-BE49-F238E27FC236}">
                      <a16:creationId xmlns:a16="http://schemas.microsoft.com/office/drawing/2014/main" id="{8B51852B-25B7-42C1-B9BD-0F48AAF856D3}"/>
                    </a:ext>
                  </a:extLst>
                </p:cNvPr>
                <p:cNvCxnSpPr>
                  <a:cxnSpLocks/>
                  <a:endCxn id="239" idx="0"/>
                </p:cNvCxnSpPr>
                <p:nvPr/>
              </p:nvCxnSpPr>
              <p:spPr>
                <a:xfrm flipH="1">
                  <a:off x="11070000" y="10618466"/>
                  <a:ext cx="268553" cy="362053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58" name="Connecteur droit avec flèche 257">
                  <a:extLst>
                    <a:ext uri="{FF2B5EF4-FFF2-40B4-BE49-F238E27FC236}">
                      <a16:creationId xmlns:a16="http://schemas.microsoft.com/office/drawing/2014/main" id="{6FD2DB54-4E05-4E39-87EF-2C8342D22770}"/>
                    </a:ext>
                  </a:extLst>
                </p:cNvPr>
                <p:cNvCxnSpPr>
                  <a:cxnSpLocks/>
                  <a:endCxn id="249" idx="0"/>
                </p:cNvCxnSpPr>
                <p:nvPr/>
              </p:nvCxnSpPr>
              <p:spPr>
                <a:xfrm>
                  <a:off x="11876941" y="10618348"/>
                  <a:ext cx="273059" cy="362171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259" name="Groupe 258">
                <a:extLst>
                  <a:ext uri="{FF2B5EF4-FFF2-40B4-BE49-F238E27FC236}">
                    <a16:creationId xmlns:a16="http://schemas.microsoft.com/office/drawing/2014/main" id="{D150622F-FF37-48D0-B28E-862D3934C0CA}"/>
                  </a:ext>
                </a:extLst>
              </p:cNvPr>
              <p:cNvGrpSpPr/>
              <p:nvPr/>
            </p:nvGrpSpPr>
            <p:grpSpPr>
              <a:xfrm>
                <a:off x="18270000" y="9720519"/>
                <a:ext cx="3960000" cy="3059481"/>
                <a:chOff x="9630000" y="9720519"/>
                <a:chExt cx="3960000" cy="3059481"/>
              </a:xfrm>
            </p:grpSpPr>
            <p:sp>
              <p:nvSpPr>
                <p:cNvPr id="260" name="Rectangle : coins arrondis 259">
                  <a:extLst>
                    <a:ext uri="{FF2B5EF4-FFF2-40B4-BE49-F238E27FC236}">
                      <a16:creationId xmlns:a16="http://schemas.microsoft.com/office/drawing/2014/main" id="{14CEFD2D-A5D5-4956-9AC2-DE72317AF990}"/>
                    </a:ext>
                  </a:extLst>
                </p:cNvPr>
                <p:cNvSpPr/>
                <p:nvPr/>
              </p:nvSpPr>
              <p:spPr>
                <a:xfrm>
                  <a:off x="963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61" name="Rectangle : coins arrondis 260">
                  <a:extLst>
                    <a:ext uri="{FF2B5EF4-FFF2-40B4-BE49-F238E27FC236}">
                      <a16:creationId xmlns:a16="http://schemas.microsoft.com/office/drawing/2014/main" id="{F3F672D2-EE90-4461-B168-E1F92540D387}"/>
                    </a:ext>
                  </a:extLst>
                </p:cNvPr>
                <p:cNvSpPr/>
                <p:nvPr/>
              </p:nvSpPr>
              <p:spPr>
                <a:xfrm>
                  <a:off x="11160000" y="9720519"/>
                  <a:ext cx="900000" cy="90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Pré-loge de reproduction MC</a:t>
                  </a:r>
                </a:p>
              </p:txBody>
            </p:sp>
            <p:sp>
              <p:nvSpPr>
                <p:cNvPr id="262" name="Rectangle : coins arrondis 261">
                  <a:extLst>
                    <a:ext uri="{FF2B5EF4-FFF2-40B4-BE49-F238E27FC236}">
                      <a16:creationId xmlns:a16="http://schemas.microsoft.com/office/drawing/2014/main" id="{CE54F200-08EA-4E26-9678-DFBBB541742D}"/>
                    </a:ext>
                  </a:extLst>
                </p:cNvPr>
                <p:cNvSpPr/>
                <p:nvPr/>
              </p:nvSpPr>
              <p:spPr>
                <a:xfrm>
                  <a:off x="1071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63" name="Rectangle : coins arrondis 262">
                  <a:extLst>
                    <a:ext uri="{FF2B5EF4-FFF2-40B4-BE49-F238E27FC236}">
                      <a16:creationId xmlns:a16="http://schemas.microsoft.com/office/drawing/2014/main" id="{CC969911-1BBF-45A3-93BC-3387CEEEA346}"/>
                    </a:ext>
                  </a:extLst>
                </p:cNvPr>
                <p:cNvSpPr/>
                <p:nvPr/>
              </p:nvSpPr>
              <p:spPr>
                <a:xfrm>
                  <a:off x="1071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64" name="Rectangle : coins arrondis 263">
                  <a:extLst>
                    <a:ext uri="{FF2B5EF4-FFF2-40B4-BE49-F238E27FC236}">
                      <a16:creationId xmlns:a16="http://schemas.microsoft.com/office/drawing/2014/main" id="{413922D7-115F-41AD-A29E-99237342B438}"/>
                    </a:ext>
                  </a:extLst>
                </p:cNvPr>
                <p:cNvSpPr/>
                <p:nvPr/>
              </p:nvSpPr>
              <p:spPr>
                <a:xfrm>
                  <a:off x="963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cxnSp>
              <p:nvCxnSpPr>
                <p:cNvPr id="265" name="Connecteur droit avec flèche 264">
                  <a:extLst>
                    <a:ext uri="{FF2B5EF4-FFF2-40B4-BE49-F238E27FC236}">
                      <a16:creationId xmlns:a16="http://schemas.microsoft.com/office/drawing/2014/main" id="{38FCC0D7-6152-46E2-A4C6-87E5A49003AC}"/>
                    </a:ext>
                  </a:extLst>
                </p:cNvPr>
                <p:cNvCxnSpPr>
                  <a:cxnSpLocks/>
                  <a:stCxn id="263" idx="1"/>
                  <a:endCxn id="264" idx="3"/>
                </p:cNvCxnSpPr>
                <p:nvPr/>
              </p:nvCxnSpPr>
              <p:spPr>
                <a:xfrm flipH="1">
                  <a:off x="10350000" y="11340519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6" name="Connecteur droit avec flèche 265">
                  <a:extLst>
                    <a:ext uri="{FF2B5EF4-FFF2-40B4-BE49-F238E27FC236}">
                      <a16:creationId xmlns:a16="http://schemas.microsoft.com/office/drawing/2014/main" id="{93D0CD5D-6088-43A5-B581-3949E950B075}"/>
                    </a:ext>
                  </a:extLst>
                </p:cNvPr>
                <p:cNvCxnSpPr>
                  <a:cxnSpLocks/>
                  <a:stCxn id="260" idx="0"/>
                  <a:endCxn id="264" idx="2"/>
                </p:cNvCxnSpPr>
                <p:nvPr/>
              </p:nvCxnSpPr>
              <p:spPr>
                <a:xfrm flipV="1">
                  <a:off x="999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7" name="Connecteur droit avec flèche 266">
                  <a:extLst>
                    <a:ext uri="{FF2B5EF4-FFF2-40B4-BE49-F238E27FC236}">
                      <a16:creationId xmlns:a16="http://schemas.microsoft.com/office/drawing/2014/main" id="{D09D7F44-3E2F-4881-80FB-18736AD168D8}"/>
                    </a:ext>
                  </a:extLst>
                </p:cNvPr>
                <p:cNvCxnSpPr>
                  <a:cxnSpLocks/>
                  <a:stCxn id="260" idx="3"/>
                  <a:endCxn id="262" idx="1"/>
                </p:cNvCxnSpPr>
                <p:nvPr/>
              </p:nvCxnSpPr>
              <p:spPr>
                <a:xfrm>
                  <a:off x="10350000" y="12420000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8" name="Connecteur droit avec flèche 267">
                  <a:extLst>
                    <a:ext uri="{FF2B5EF4-FFF2-40B4-BE49-F238E27FC236}">
                      <a16:creationId xmlns:a16="http://schemas.microsoft.com/office/drawing/2014/main" id="{41E3C59D-AB82-4916-A8AB-FEB9486C1777}"/>
                    </a:ext>
                  </a:extLst>
                </p:cNvPr>
                <p:cNvCxnSpPr>
                  <a:cxnSpLocks/>
                  <a:stCxn id="263" idx="2"/>
                  <a:endCxn id="262" idx="0"/>
                </p:cNvCxnSpPr>
                <p:nvPr/>
              </p:nvCxnSpPr>
              <p:spPr>
                <a:xfrm>
                  <a:off x="1107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9" name="Connecteur droit avec flèche 268">
                  <a:extLst>
                    <a:ext uri="{FF2B5EF4-FFF2-40B4-BE49-F238E27FC236}">
                      <a16:creationId xmlns:a16="http://schemas.microsoft.com/office/drawing/2014/main" id="{D59A59BC-BEFA-4640-921F-46D13D1B3F5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0306050" y="10413776"/>
                  <a:ext cx="850891" cy="613793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sp>
              <p:nvSpPr>
                <p:cNvPr id="270" name="Rectangle : coins arrondis 269">
                  <a:extLst>
                    <a:ext uri="{FF2B5EF4-FFF2-40B4-BE49-F238E27FC236}">
                      <a16:creationId xmlns:a16="http://schemas.microsoft.com/office/drawing/2014/main" id="{80BB321C-E829-4777-AD83-644014370729}"/>
                    </a:ext>
                  </a:extLst>
                </p:cNvPr>
                <p:cNvSpPr/>
                <p:nvPr/>
              </p:nvSpPr>
              <p:spPr>
                <a:xfrm>
                  <a:off x="1179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71" name="Rectangle : coins arrondis 270">
                  <a:extLst>
                    <a:ext uri="{FF2B5EF4-FFF2-40B4-BE49-F238E27FC236}">
                      <a16:creationId xmlns:a16="http://schemas.microsoft.com/office/drawing/2014/main" id="{C6F4C06E-B734-41C1-8962-642A0910AD26}"/>
                    </a:ext>
                  </a:extLst>
                </p:cNvPr>
                <p:cNvSpPr/>
                <p:nvPr/>
              </p:nvSpPr>
              <p:spPr>
                <a:xfrm>
                  <a:off x="12870000" y="12060000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pattFill prst="openDmnd">
                  <a:fgClr>
                    <a:schemeClr val="accent6">
                      <a:lumMod val="50000"/>
                    </a:schemeClr>
                  </a:fgClr>
                  <a:bgClr>
                    <a:schemeClr val="accent6"/>
                  </a:bgClr>
                </a:patt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Volière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72" name="Rectangle : coins arrondis 271">
                  <a:extLst>
                    <a:ext uri="{FF2B5EF4-FFF2-40B4-BE49-F238E27FC236}">
                      <a16:creationId xmlns:a16="http://schemas.microsoft.com/office/drawing/2014/main" id="{501F57EB-391C-465B-A583-30D330F43A00}"/>
                    </a:ext>
                  </a:extLst>
                </p:cNvPr>
                <p:cNvSpPr/>
                <p:nvPr/>
              </p:nvSpPr>
              <p:spPr>
                <a:xfrm>
                  <a:off x="1287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sp>
              <p:nvSpPr>
                <p:cNvPr id="273" name="Rectangle : coins arrondis 272">
                  <a:extLst>
                    <a:ext uri="{FF2B5EF4-FFF2-40B4-BE49-F238E27FC236}">
                      <a16:creationId xmlns:a16="http://schemas.microsoft.com/office/drawing/2014/main" id="{D8D70D1B-3C01-45EA-8CD8-2D111F127A2E}"/>
                    </a:ext>
                  </a:extLst>
                </p:cNvPr>
                <p:cNvSpPr/>
                <p:nvPr/>
              </p:nvSpPr>
              <p:spPr>
                <a:xfrm>
                  <a:off x="11790000" y="1098051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 cmpd="sng">
                  <a:solidFill>
                    <a:schemeClr val="accent6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de reproduction 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MC petite</a:t>
                  </a:r>
                </a:p>
              </p:txBody>
            </p:sp>
            <p:cxnSp>
              <p:nvCxnSpPr>
                <p:cNvPr id="274" name="Connecteur droit avec flèche 273">
                  <a:extLst>
                    <a:ext uri="{FF2B5EF4-FFF2-40B4-BE49-F238E27FC236}">
                      <a16:creationId xmlns:a16="http://schemas.microsoft.com/office/drawing/2014/main" id="{C949BB51-6AF8-41F2-805E-067C727D3017}"/>
                    </a:ext>
                  </a:extLst>
                </p:cNvPr>
                <p:cNvCxnSpPr>
                  <a:cxnSpLocks/>
                  <a:stCxn id="272" idx="1"/>
                  <a:endCxn id="273" idx="3"/>
                </p:cNvCxnSpPr>
                <p:nvPr/>
              </p:nvCxnSpPr>
              <p:spPr>
                <a:xfrm flipH="1">
                  <a:off x="12510000" y="11340519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5" name="Connecteur droit avec flèche 274">
                  <a:extLst>
                    <a:ext uri="{FF2B5EF4-FFF2-40B4-BE49-F238E27FC236}">
                      <a16:creationId xmlns:a16="http://schemas.microsoft.com/office/drawing/2014/main" id="{1C5C2AE4-D3CE-4A0B-A8BD-DEC2AC625B41}"/>
                    </a:ext>
                  </a:extLst>
                </p:cNvPr>
                <p:cNvCxnSpPr>
                  <a:cxnSpLocks/>
                  <a:stCxn id="270" idx="0"/>
                  <a:endCxn id="273" idx="2"/>
                </p:cNvCxnSpPr>
                <p:nvPr/>
              </p:nvCxnSpPr>
              <p:spPr>
                <a:xfrm flipV="1">
                  <a:off x="1215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6" name="Connecteur droit avec flèche 275">
                  <a:extLst>
                    <a:ext uri="{FF2B5EF4-FFF2-40B4-BE49-F238E27FC236}">
                      <a16:creationId xmlns:a16="http://schemas.microsoft.com/office/drawing/2014/main" id="{BAEB4EAA-9107-4F98-9B6B-2D8E2F72F4EE}"/>
                    </a:ext>
                  </a:extLst>
                </p:cNvPr>
                <p:cNvCxnSpPr>
                  <a:cxnSpLocks/>
                  <a:stCxn id="270" idx="3"/>
                  <a:endCxn id="271" idx="1"/>
                </p:cNvCxnSpPr>
                <p:nvPr/>
              </p:nvCxnSpPr>
              <p:spPr>
                <a:xfrm>
                  <a:off x="12510000" y="12420000"/>
                  <a:ext cx="360000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7" name="Connecteur droit avec flèche 276">
                  <a:extLst>
                    <a:ext uri="{FF2B5EF4-FFF2-40B4-BE49-F238E27FC236}">
                      <a16:creationId xmlns:a16="http://schemas.microsoft.com/office/drawing/2014/main" id="{CD927D44-62F9-4F3C-B8F7-6E302C2F38C6}"/>
                    </a:ext>
                  </a:extLst>
                </p:cNvPr>
                <p:cNvCxnSpPr>
                  <a:cxnSpLocks/>
                  <a:stCxn id="272" idx="2"/>
                  <a:endCxn id="271" idx="0"/>
                </p:cNvCxnSpPr>
                <p:nvPr/>
              </p:nvCxnSpPr>
              <p:spPr>
                <a:xfrm>
                  <a:off x="13230000" y="11700519"/>
                  <a:ext cx="0" cy="359481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8" name="Connecteur droit avec flèche 277">
                  <a:extLst>
                    <a:ext uri="{FF2B5EF4-FFF2-40B4-BE49-F238E27FC236}">
                      <a16:creationId xmlns:a16="http://schemas.microsoft.com/office/drawing/2014/main" id="{50FB00E7-0347-4ADF-81B8-A51F36BEF41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 flipV="1">
                  <a:off x="12060000" y="10437789"/>
                  <a:ext cx="868600" cy="589780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79" name="Connecteur droit avec flèche 278">
                  <a:extLst>
                    <a:ext uri="{FF2B5EF4-FFF2-40B4-BE49-F238E27FC236}">
                      <a16:creationId xmlns:a16="http://schemas.microsoft.com/office/drawing/2014/main" id="{4956E7E6-6909-4135-9D13-66A24AE975A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H="1">
                  <a:off x="11430000" y="11340519"/>
                  <a:ext cx="359386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0" name="Connecteur droit avec flèche 279">
                  <a:extLst>
                    <a:ext uri="{FF2B5EF4-FFF2-40B4-BE49-F238E27FC236}">
                      <a16:creationId xmlns:a16="http://schemas.microsoft.com/office/drawing/2014/main" id="{9AFE66AD-1793-454C-A7F5-14BE19DEC81F}"/>
                    </a:ext>
                  </a:extLst>
                </p:cNvPr>
                <p:cNvCxnSpPr>
                  <a:cxnSpLocks/>
                  <a:endCxn id="263" idx="0"/>
                </p:cNvCxnSpPr>
                <p:nvPr/>
              </p:nvCxnSpPr>
              <p:spPr>
                <a:xfrm flipH="1">
                  <a:off x="11070000" y="10618466"/>
                  <a:ext cx="268553" cy="362053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1" name="Connecteur droit avec flèche 280">
                  <a:extLst>
                    <a:ext uri="{FF2B5EF4-FFF2-40B4-BE49-F238E27FC236}">
                      <a16:creationId xmlns:a16="http://schemas.microsoft.com/office/drawing/2014/main" id="{A4F1379B-F07E-4818-9814-45EA6EA50809}"/>
                    </a:ext>
                  </a:extLst>
                </p:cNvPr>
                <p:cNvCxnSpPr>
                  <a:cxnSpLocks/>
                  <a:endCxn id="273" idx="0"/>
                </p:cNvCxnSpPr>
                <p:nvPr/>
              </p:nvCxnSpPr>
              <p:spPr>
                <a:xfrm>
                  <a:off x="11876941" y="10618348"/>
                  <a:ext cx="273059" cy="362171"/>
                </a:xfrm>
                <a:prstGeom prst="straightConnector1">
                  <a:avLst/>
                </a:prstGeom>
                <a:ln w="19050" cmpd="sng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cxnSp>
          <p:nvCxnSpPr>
            <p:cNvPr id="102" name="Connecteur droit avec flèche 101">
              <a:extLst>
                <a:ext uri="{FF2B5EF4-FFF2-40B4-BE49-F238E27FC236}">
                  <a16:creationId xmlns:a16="http://schemas.microsoft.com/office/drawing/2014/main" id="{9602D564-5F85-44F9-AAFA-7662F153223E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1467762" y="4579478"/>
              <a:ext cx="0" cy="72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Connecteur droit avec flèche 149">
              <a:extLst>
                <a:ext uri="{FF2B5EF4-FFF2-40B4-BE49-F238E27FC236}">
                  <a16:creationId xmlns:a16="http://schemas.microsoft.com/office/drawing/2014/main" id="{0847AE94-C89F-498B-8EB1-CF4ED0D6911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7085009" y="4947641"/>
              <a:ext cx="0" cy="361653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57" name="Rectangle : coins arrondis 256">
              <a:extLst>
                <a:ext uri="{FF2B5EF4-FFF2-40B4-BE49-F238E27FC236}">
                  <a16:creationId xmlns:a16="http://schemas.microsoft.com/office/drawing/2014/main" id="{37A17C23-3788-44C0-A295-20C0B3A22286}"/>
                </a:ext>
              </a:extLst>
            </p:cNvPr>
            <p:cNvSpPr/>
            <p:nvPr/>
          </p:nvSpPr>
          <p:spPr>
            <a:xfrm>
              <a:off x="18268775" y="4677641"/>
              <a:ext cx="540000" cy="540000"/>
            </a:xfrm>
            <a:prstGeom prst="roundRect">
              <a:avLst>
                <a:gd name="adj" fmla="val 24073"/>
              </a:avLst>
            </a:prstGeom>
            <a:solidFill>
              <a:schemeClr val="accent3"/>
            </a:solidFill>
            <a:ln w="19050" cmpd="sng">
              <a:solidFill>
                <a:schemeClr val="accent3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tIns="36000" rIns="36000" bIns="3600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Sas d’accès petit</a:t>
              </a:r>
            </a:p>
          </p:txBody>
        </p:sp>
        <p:sp>
          <p:nvSpPr>
            <p:cNvPr id="121" name="Interdiction 120">
              <a:extLst>
                <a:ext uri="{FF2B5EF4-FFF2-40B4-BE49-F238E27FC236}">
                  <a16:creationId xmlns:a16="http://schemas.microsoft.com/office/drawing/2014/main" id="{675BB77E-B8E6-4557-B7B5-CA865D5351B5}"/>
                </a:ext>
              </a:extLst>
            </p:cNvPr>
            <p:cNvSpPr/>
            <p:nvPr/>
          </p:nvSpPr>
          <p:spPr>
            <a:xfrm>
              <a:off x="18718775" y="4857641"/>
              <a:ext cx="180000" cy="180000"/>
            </a:xfrm>
            <a:prstGeom prst="noSmoking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sp>
          <p:nvSpPr>
            <p:cNvPr id="126" name="ZoneTexte 125">
              <a:extLst>
                <a:ext uri="{FF2B5EF4-FFF2-40B4-BE49-F238E27FC236}">
                  <a16:creationId xmlns:a16="http://schemas.microsoft.com/office/drawing/2014/main" id="{1ACE8979-4EAD-4E2A-9006-AB83FAF22E6D}"/>
                </a:ext>
              </a:extLst>
            </p:cNvPr>
            <p:cNvSpPr txBox="1"/>
            <p:nvPr/>
          </p:nvSpPr>
          <p:spPr>
            <a:xfrm>
              <a:off x="11068775" y="8818775"/>
              <a:ext cx="720000" cy="360000"/>
            </a:xfrm>
            <a:prstGeom prst="rect">
              <a:avLst/>
            </a:prstGeom>
            <a:noFill/>
          </p:spPr>
          <p:txBody>
            <a:bodyPr wrap="square" lIns="0" tIns="0" rIns="0" bIns="0" rtlCol="0" anchor="t" anchorCtr="0">
              <a:noAutofit/>
            </a:bodyPr>
            <a:lstStyle/>
            <a:p>
              <a:pPr algn="ctr"/>
              <a:r>
                <a:rPr lang="fr-FR" sz="800" i="1" dirty="0"/>
                <a:t>Vers le bâtiment Communs MC0</a:t>
              </a:r>
            </a:p>
          </p:txBody>
        </p:sp>
        <p:sp>
          <p:nvSpPr>
            <p:cNvPr id="214" name="Flèche : double flèche horizontale 213">
              <a:extLst>
                <a:ext uri="{FF2B5EF4-FFF2-40B4-BE49-F238E27FC236}">
                  <a16:creationId xmlns:a16="http://schemas.microsoft.com/office/drawing/2014/main" id="{15E51EF1-8B93-4C71-863A-1A74E6FE2ADB}"/>
                </a:ext>
              </a:extLst>
            </p:cNvPr>
            <p:cNvSpPr/>
            <p:nvPr/>
          </p:nvSpPr>
          <p:spPr>
            <a:xfrm rot="5400000">
              <a:off x="11248775" y="8458775"/>
              <a:ext cx="360000" cy="180000"/>
            </a:xfrm>
            <a:prstGeom prst="leftRightArrow">
              <a:avLst/>
            </a:prstGeom>
            <a:pattFill prst="narHorz">
              <a:fgClr>
                <a:schemeClr val="tx1"/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cxnSp>
          <p:nvCxnSpPr>
            <p:cNvPr id="86" name="Connecteur droit avec flèche 85">
              <a:extLst>
                <a:ext uri="{FF2B5EF4-FFF2-40B4-BE49-F238E27FC236}">
                  <a16:creationId xmlns:a16="http://schemas.microsoft.com/office/drawing/2014/main" id="{5288B712-B8F2-4DFC-90B9-11DCD4383532}"/>
                </a:ext>
              </a:extLst>
            </p:cNvPr>
            <p:cNvCxnSpPr>
              <a:cxnSpLocks/>
              <a:stCxn id="80" idx="3"/>
              <a:endCxn id="257" idx="1"/>
            </p:cNvCxnSpPr>
            <p:nvPr/>
          </p:nvCxnSpPr>
          <p:spPr>
            <a:xfrm>
              <a:off x="2068775" y="4947641"/>
              <a:ext cx="16200000" cy="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diamond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3" name="Connecteur droit avec flèche 282">
              <a:extLst>
                <a:ext uri="{FF2B5EF4-FFF2-40B4-BE49-F238E27FC236}">
                  <a16:creationId xmlns:a16="http://schemas.microsoft.com/office/drawing/2014/main" id="{F0F29AA9-FC81-40B0-B624-1807215DFBC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5750000" y="4950000"/>
              <a:ext cx="0" cy="361653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4" name="Connecteur droit avec flèche 283">
              <a:extLst>
                <a:ext uri="{FF2B5EF4-FFF2-40B4-BE49-F238E27FC236}">
                  <a16:creationId xmlns:a16="http://schemas.microsoft.com/office/drawing/2014/main" id="{099481ED-095D-4F51-B613-E23CB5EDE7F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13950000" y="4588863"/>
              <a:ext cx="0" cy="36113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5" name="Connecteur droit avec flèche 284">
              <a:extLst>
                <a:ext uri="{FF2B5EF4-FFF2-40B4-BE49-F238E27FC236}">
                  <a16:creationId xmlns:a16="http://schemas.microsoft.com/office/drawing/2014/main" id="{F2C91193-A5BB-4CF4-BBAA-11ECE8E3302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8910000" y="4588863"/>
              <a:ext cx="0" cy="36113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6" name="Connecteur droit avec flèche 285">
              <a:extLst>
                <a:ext uri="{FF2B5EF4-FFF2-40B4-BE49-F238E27FC236}">
                  <a16:creationId xmlns:a16="http://schemas.microsoft.com/office/drawing/2014/main" id="{1DAA9ACC-D656-446A-BEBF-19BFB77ABDB5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510000" y="4588863"/>
              <a:ext cx="0" cy="36113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3" name="Rectangle : coins arrondis 152">
              <a:extLst>
                <a:ext uri="{FF2B5EF4-FFF2-40B4-BE49-F238E27FC236}">
                  <a16:creationId xmlns:a16="http://schemas.microsoft.com/office/drawing/2014/main" id="{3B65DFC7-B336-4C9A-8175-F6BA1EDABB90}"/>
                </a:ext>
              </a:extLst>
            </p:cNvPr>
            <p:cNvSpPr/>
            <p:nvPr/>
          </p:nvSpPr>
          <p:spPr>
            <a:xfrm>
              <a:off x="1530000" y="5580000"/>
              <a:ext cx="720000" cy="72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CVC</a:t>
              </a:r>
            </a:p>
          </p:txBody>
        </p:sp>
      </p:grpSp>
      <p:sp>
        <p:nvSpPr>
          <p:cNvPr id="154" name="ZoneTexte 153">
            <a:extLst>
              <a:ext uri="{FF2B5EF4-FFF2-40B4-BE49-F238E27FC236}">
                <a16:creationId xmlns:a16="http://schemas.microsoft.com/office/drawing/2014/main" id="{B2A657A4-DBB0-4851-A098-7B03ADB7A389}"/>
              </a:ext>
            </a:extLst>
          </p:cNvPr>
          <p:cNvSpPr txBox="1"/>
          <p:nvPr/>
        </p:nvSpPr>
        <p:spPr>
          <a:xfrm>
            <a:off x="360000" y="17280000"/>
            <a:ext cx="2448120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fr-FR" sz="2400" b="1" dirty="0"/>
              <a:t>Schéma fonctionnel des bâtiments « Macaques </a:t>
            </a:r>
            <a:r>
              <a:rPr lang="fr-FR" sz="2400" b="1" dirty="0" err="1"/>
              <a:t>cynomolgus</a:t>
            </a:r>
            <a:r>
              <a:rPr lang="fr-FR" sz="2400" b="1" dirty="0"/>
              <a:t> 1 à 2 »</a:t>
            </a:r>
          </a:p>
        </p:txBody>
      </p:sp>
    </p:spTree>
    <p:extLst>
      <p:ext uri="{BB962C8B-B14F-4D97-AF65-F5344CB8AC3E}">
        <p14:creationId xmlns:p14="http://schemas.microsoft.com/office/powerpoint/2010/main" val="6973360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e 2">
            <a:extLst>
              <a:ext uri="{FF2B5EF4-FFF2-40B4-BE49-F238E27FC236}">
                <a16:creationId xmlns:a16="http://schemas.microsoft.com/office/drawing/2014/main" id="{442AAB5E-33F4-4038-9C10-47B2859544E4}"/>
              </a:ext>
            </a:extLst>
          </p:cNvPr>
          <p:cNvGrpSpPr/>
          <p:nvPr/>
        </p:nvGrpSpPr>
        <p:grpSpPr>
          <a:xfrm>
            <a:off x="358775" y="358775"/>
            <a:ext cx="19440000" cy="8460828"/>
            <a:chOff x="358775" y="358775"/>
            <a:chExt cx="19440000" cy="8460828"/>
          </a:xfrm>
        </p:grpSpPr>
        <p:sp>
          <p:nvSpPr>
            <p:cNvPr id="4" name="Rectangle : coins arrondis 3">
              <a:extLst>
                <a:ext uri="{FF2B5EF4-FFF2-40B4-BE49-F238E27FC236}">
                  <a16:creationId xmlns:a16="http://schemas.microsoft.com/office/drawing/2014/main" id="{3EDB8909-EE98-437D-96DA-EF187A464AAF}"/>
                </a:ext>
              </a:extLst>
            </p:cNvPr>
            <p:cNvSpPr/>
            <p:nvPr/>
          </p:nvSpPr>
          <p:spPr>
            <a:xfrm>
              <a:off x="1348689" y="2069170"/>
              <a:ext cx="17496116" cy="5040000"/>
            </a:xfrm>
            <a:prstGeom prst="roundRect">
              <a:avLst>
                <a:gd name="adj" fmla="val 6138"/>
              </a:avLst>
            </a:prstGeom>
            <a:solidFill>
              <a:schemeClr val="accent3">
                <a:lumMod val="20000"/>
                <a:lumOff val="80000"/>
              </a:schemeClr>
            </a:solidFill>
            <a:ln w="19050">
              <a:solidFill>
                <a:schemeClr val="accent3">
                  <a:lumMod val="50000"/>
                </a:schemeClr>
              </a:solidFill>
              <a:prstDash val="sysDot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endParaRPr lang="fr-FR" b="1" dirty="0">
                <a:solidFill>
                  <a:schemeClr val="tx1"/>
                </a:solidFill>
              </a:endParaRPr>
            </a:p>
          </p:txBody>
        </p:sp>
        <p:grpSp>
          <p:nvGrpSpPr>
            <p:cNvPr id="11" name="Groupe 10">
              <a:extLst>
                <a:ext uri="{FF2B5EF4-FFF2-40B4-BE49-F238E27FC236}">
                  <a16:creationId xmlns:a16="http://schemas.microsoft.com/office/drawing/2014/main" id="{05A6629C-1408-4D7A-841A-8EE666EAC6D1}"/>
                </a:ext>
              </a:extLst>
            </p:cNvPr>
            <p:cNvGrpSpPr/>
            <p:nvPr/>
          </p:nvGrpSpPr>
          <p:grpSpPr>
            <a:xfrm>
              <a:off x="4948775" y="4769464"/>
              <a:ext cx="12959932" cy="3420139"/>
              <a:chOff x="6786087" y="9179861"/>
              <a:chExt cx="12959932" cy="3420139"/>
            </a:xfrm>
          </p:grpSpPr>
          <p:cxnSp>
            <p:nvCxnSpPr>
              <p:cNvPr id="92" name="Connecteur droit 91">
                <a:extLst>
                  <a:ext uri="{FF2B5EF4-FFF2-40B4-BE49-F238E27FC236}">
                    <a16:creationId xmlns:a16="http://schemas.microsoft.com/office/drawing/2014/main" id="{C7123868-C7EB-4C7C-8A19-79ECBA79F198}"/>
                  </a:ext>
                </a:extLst>
              </p:cNvPr>
              <p:cNvCxnSpPr/>
              <p:nvPr/>
            </p:nvCxnSpPr>
            <p:spPr>
              <a:xfrm>
                <a:off x="6786094" y="11698343"/>
                <a:ext cx="7560987" cy="0"/>
              </a:xfrm>
              <a:prstGeom prst="line">
                <a:avLst/>
              </a:prstGeom>
              <a:ln w="19050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64" name="Rectangle : avec coins supérieurs arrondis 163">
                <a:extLst>
                  <a:ext uri="{FF2B5EF4-FFF2-40B4-BE49-F238E27FC236}">
                    <a16:creationId xmlns:a16="http://schemas.microsoft.com/office/drawing/2014/main" id="{8B8F3EC5-687D-40A0-B282-1249B2FCF78C}"/>
                  </a:ext>
                </a:extLst>
              </p:cNvPr>
              <p:cNvSpPr/>
              <p:nvPr/>
            </p:nvSpPr>
            <p:spPr>
              <a:xfrm rot="10800000">
                <a:off x="6786087" y="11520000"/>
                <a:ext cx="12959928" cy="1080000"/>
              </a:xfrm>
              <a:prstGeom prst="round2SameRect">
                <a:avLst>
                  <a:gd name="adj1" fmla="val 18098"/>
                  <a:gd name="adj2" fmla="val 0"/>
                </a:avLst>
              </a:prstGeom>
              <a:pattFill prst="pct10">
                <a:fgClr>
                  <a:schemeClr val="accent6">
                    <a:lumMod val="75000"/>
                  </a:schemeClr>
                </a:fgClr>
                <a:bgClr>
                  <a:schemeClr val="accent6">
                    <a:lumMod val="40000"/>
                    <a:lumOff val="60000"/>
                  </a:schemeClr>
                </a:bgClr>
              </a:patt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65" name="Rectangle : avec coins supérieurs arrondis 164">
                <a:extLst>
                  <a:ext uri="{FF2B5EF4-FFF2-40B4-BE49-F238E27FC236}">
                    <a16:creationId xmlns:a16="http://schemas.microsoft.com/office/drawing/2014/main" id="{038459B9-BFB6-41BB-8992-E385370AA785}"/>
                  </a:ext>
                </a:extLst>
              </p:cNvPr>
              <p:cNvSpPr/>
              <p:nvPr/>
            </p:nvSpPr>
            <p:spPr>
              <a:xfrm rot="10800000" flipV="1">
                <a:off x="6786087" y="9180225"/>
                <a:ext cx="12959928" cy="2336453"/>
              </a:xfrm>
              <a:prstGeom prst="round2SameRect">
                <a:avLst>
                  <a:gd name="adj1" fmla="val 9438"/>
                  <a:gd name="adj2" fmla="val 0"/>
                </a:avLst>
              </a:prstGeom>
              <a:solidFill>
                <a:schemeClr val="accent6">
                  <a:lumMod val="40000"/>
                  <a:lumOff val="60000"/>
                </a:schemeClr>
              </a:solid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166" name="Connecteur droit 165">
                <a:extLst>
                  <a:ext uri="{FF2B5EF4-FFF2-40B4-BE49-F238E27FC236}">
                    <a16:creationId xmlns:a16="http://schemas.microsoft.com/office/drawing/2014/main" id="{3357E9F0-A5C3-45C7-8E8B-0341CB53DB42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786092" y="11520000"/>
                <a:ext cx="12959927" cy="0"/>
              </a:xfrm>
              <a:prstGeom prst="line">
                <a:avLst/>
              </a:prstGeom>
              <a:ln w="19050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67" name="Rectangle : coins arrondis 166">
                <a:extLst>
                  <a:ext uri="{FF2B5EF4-FFF2-40B4-BE49-F238E27FC236}">
                    <a16:creationId xmlns:a16="http://schemas.microsoft.com/office/drawing/2014/main" id="{41F4B797-1F41-410C-90CA-31A066853A1F}"/>
                  </a:ext>
                </a:extLst>
              </p:cNvPr>
              <p:cNvSpPr/>
              <p:nvPr/>
            </p:nvSpPr>
            <p:spPr>
              <a:xfrm rot="10800000">
                <a:off x="6786087" y="9179861"/>
                <a:ext cx="12959928" cy="3420135"/>
              </a:xfrm>
              <a:prstGeom prst="roundRect">
                <a:avLst>
                  <a:gd name="adj" fmla="val 6295"/>
                </a:avLst>
              </a:prstGeom>
              <a:noFill/>
              <a:ln w="19050">
                <a:solidFill>
                  <a:schemeClr val="accent6">
                    <a:lumMod val="50000"/>
                  </a:schemeClr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70" name="Groupe 169">
                <a:extLst>
                  <a:ext uri="{FF2B5EF4-FFF2-40B4-BE49-F238E27FC236}">
                    <a16:creationId xmlns:a16="http://schemas.microsoft.com/office/drawing/2014/main" id="{5E5BB9FB-F5AE-4806-94DB-6B3459356225}"/>
                  </a:ext>
                </a:extLst>
              </p:cNvPr>
              <p:cNvGrpSpPr/>
              <p:nvPr/>
            </p:nvGrpSpPr>
            <p:grpSpPr>
              <a:xfrm rot="10800000">
                <a:off x="6965477" y="9360000"/>
                <a:ext cx="3960613" cy="3060000"/>
                <a:chOff x="2880000" y="900000"/>
                <a:chExt cx="3960613" cy="3060000"/>
              </a:xfrm>
            </p:grpSpPr>
            <p:cxnSp>
              <p:nvCxnSpPr>
                <p:cNvPr id="178" name="Connecteur droit avec flèche 177">
                  <a:extLst>
                    <a:ext uri="{FF2B5EF4-FFF2-40B4-BE49-F238E27FC236}">
                      <a16:creationId xmlns:a16="http://schemas.microsoft.com/office/drawing/2014/main" id="{46E86135-6E90-4EC7-A965-C58C95369450}"/>
                    </a:ext>
                  </a:extLst>
                </p:cNvPr>
                <p:cNvCxnSpPr>
                  <a:cxnSpLocks/>
                  <a:stCxn id="218" idx="3"/>
                  <a:endCxn id="219" idx="1"/>
                </p:cNvCxnSpPr>
                <p:nvPr/>
              </p:nvCxnSpPr>
              <p:spPr>
                <a:xfrm rot="10800000">
                  <a:off x="3600989" y="2339569"/>
                  <a:ext cx="359011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179" name="Groupe 178">
                  <a:extLst>
                    <a:ext uri="{FF2B5EF4-FFF2-40B4-BE49-F238E27FC236}">
                      <a16:creationId xmlns:a16="http://schemas.microsoft.com/office/drawing/2014/main" id="{AB7C39A5-F1EB-48DB-97AD-615297A4409D}"/>
                    </a:ext>
                  </a:extLst>
                </p:cNvPr>
                <p:cNvGrpSpPr/>
                <p:nvPr/>
              </p:nvGrpSpPr>
              <p:grpSpPr>
                <a:xfrm>
                  <a:off x="2880000" y="900000"/>
                  <a:ext cx="3960613" cy="3060000"/>
                  <a:chOff x="2880000" y="900000"/>
                  <a:chExt cx="3960613" cy="3060000"/>
                </a:xfrm>
              </p:grpSpPr>
              <p:grpSp>
                <p:nvGrpSpPr>
                  <p:cNvPr id="210" name="Groupe 209">
                    <a:extLst>
                      <a:ext uri="{FF2B5EF4-FFF2-40B4-BE49-F238E27FC236}">
                        <a16:creationId xmlns:a16="http://schemas.microsoft.com/office/drawing/2014/main" id="{B6DE9FF0-B0DD-4091-9B1B-F032B4B8BBBC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60000"/>
                    <a:chOff x="4498398" y="720431"/>
                    <a:chExt cx="3960613" cy="3060000"/>
                  </a:xfrm>
                </p:grpSpPr>
                <p:sp>
                  <p:nvSpPr>
                    <p:cNvPr id="216" name="Rectangle : coins arrondis 215">
                      <a:extLst>
                        <a:ext uri="{FF2B5EF4-FFF2-40B4-BE49-F238E27FC236}">
                          <a16:creationId xmlns:a16="http://schemas.microsoft.com/office/drawing/2014/main" id="{FA989ACE-DFF5-4591-88CF-729F0741FDD9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449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217" name="Rectangle : coins arrondis 216">
                      <a:extLst>
                        <a:ext uri="{FF2B5EF4-FFF2-40B4-BE49-F238E27FC236}">
                          <a16:creationId xmlns:a16="http://schemas.microsoft.com/office/drawing/2014/main" id="{0950448A-F7A4-4897-B4DC-AFA5961982C7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557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218" name="Rectangle : coins arrondis 217">
                      <a:extLst>
                        <a:ext uri="{FF2B5EF4-FFF2-40B4-BE49-F238E27FC236}">
                          <a16:creationId xmlns:a16="http://schemas.microsoft.com/office/drawing/2014/main" id="{2A30DCB5-5BA9-4DC5-B7A5-18327D92F585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5578398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219" name="Rectangle : coins arrondis 218">
                      <a:extLst>
                        <a:ext uri="{FF2B5EF4-FFF2-40B4-BE49-F238E27FC236}">
                          <a16:creationId xmlns:a16="http://schemas.microsoft.com/office/drawing/2014/main" id="{1B189AFE-8F0A-4A8D-8A61-F55AB037BCCA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4499387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221" name="Connecteur droit avec flèche 220">
                      <a:extLst>
                        <a:ext uri="{FF2B5EF4-FFF2-40B4-BE49-F238E27FC236}">
                          <a16:creationId xmlns:a16="http://schemas.microsoft.com/office/drawing/2014/main" id="{F9B57DE0-BB53-4314-B023-28BA6B47CFF3}"/>
                        </a:ext>
                      </a:extLst>
                    </p:cNvPr>
                    <p:cNvCxnSpPr>
                      <a:cxnSpLocks/>
                      <a:stCxn id="219" idx="2"/>
                      <a:endCxn id="216" idx="0"/>
                    </p:cNvCxnSpPr>
                    <p:nvPr/>
                  </p:nvCxnSpPr>
                  <p:spPr>
                    <a:xfrm rot="10800000">
                      <a:off x="4858398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22" name="Connecteur droit avec flèche 221">
                      <a:extLst>
                        <a:ext uri="{FF2B5EF4-FFF2-40B4-BE49-F238E27FC236}">
                          <a16:creationId xmlns:a16="http://schemas.microsoft.com/office/drawing/2014/main" id="{428D7CCE-83CC-40B0-9D4B-53F24BC5E2CB}"/>
                        </a:ext>
                      </a:extLst>
                    </p:cNvPr>
                    <p:cNvCxnSpPr>
                      <a:cxnSpLocks/>
                      <a:stCxn id="216" idx="1"/>
                      <a:endCxn id="217" idx="3"/>
                    </p:cNvCxnSpPr>
                    <p:nvPr/>
                  </p:nvCxnSpPr>
                  <p:spPr>
                    <a:xfrm rot="10800000" flipH="1">
                      <a:off x="5218398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23" name="Connecteur droit avec flèche 222">
                      <a:extLst>
                        <a:ext uri="{FF2B5EF4-FFF2-40B4-BE49-F238E27FC236}">
                          <a16:creationId xmlns:a16="http://schemas.microsoft.com/office/drawing/2014/main" id="{C60DC418-5610-4B02-BE50-B446F03CC02A}"/>
                        </a:ext>
                      </a:extLst>
                    </p:cNvPr>
                    <p:cNvCxnSpPr>
                      <a:cxnSpLocks/>
                      <a:stCxn id="218" idx="2"/>
                      <a:endCxn id="217" idx="0"/>
                    </p:cNvCxnSpPr>
                    <p:nvPr/>
                  </p:nvCxnSpPr>
                  <p:spPr>
                    <a:xfrm rot="10800000">
                      <a:off x="5938398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224" name="Rectangle : coins arrondis 223">
                      <a:extLst>
                        <a:ext uri="{FF2B5EF4-FFF2-40B4-BE49-F238E27FC236}">
                          <a16:creationId xmlns:a16="http://schemas.microsoft.com/office/drawing/2014/main" id="{5F544393-588C-45C7-9E30-6BF8BEF5EDF6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65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225" name="Rectangle : coins arrondis 224">
                      <a:extLst>
                        <a:ext uri="{FF2B5EF4-FFF2-40B4-BE49-F238E27FC236}">
                          <a16:creationId xmlns:a16="http://schemas.microsoft.com/office/drawing/2014/main" id="{DB6D7E1B-2216-4BF2-9049-78F444F333C4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773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226" name="Rectangle : coins arrondis 225">
                      <a:extLst>
                        <a:ext uri="{FF2B5EF4-FFF2-40B4-BE49-F238E27FC236}">
                          <a16:creationId xmlns:a16="http://schemas.microsoft.com/office/drawing/2014/main" id="{AEB43835-F53D-49ED-82A8-D927759D3408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7739011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227" name="Rectangle : coins arrondis 226">
                      <a:extLst>
                        <a:ext uri="{FF2B5EF4-FFF2-40B4-BE49-F238E27FC236}">
                          <a16:creationId xmlns:a16="http://schemas.microsoft.com/office/drawing/2014/main" id="{9F751DC1-712D-4E10-9133-DF5596F54677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660000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228" name="Connecteur droit avec flèche 227">
                      <a:extLst>
                        <a:ext uri="{FF2B5EF4-FFF2-40B4-BE49-F238E27FC236}">
                          <a16:creationId xmlns:a16="http://schemas.microsoft.com/office/drawing/2014/main" id="{E61A6526-A26D-4CDF-8D48-FFA0BCBE45C3}"/>
                        </a:ext>
                      </a:extLst>
                    </p:cNvPr>
                    <p:cNvCxnSpPr>
                      <a:cxnSpLocks/>
                      <a:stCxn id="227" idx="2"/>
                      <a:endCxn id="224" idx="0"/>
                    </p:cNvCxnSpPr>
                    <p:nvPr/>
                  </p:nvCxnSpPr>
                  <p:spPr>
                    <a:xfrm rot="10800000">
                      <a:off x="7019011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29" name="Connecteur droit avec flèche 228">
                      <a:extLst>
                        <a:ext uri="{FF2B5EF4-FFF2-40B4-BE49-F238E27FC236}">
                          <a16:creationId xmlns:a16="http://schemas.microsoft.com/office/drawing/2014/main" id="{2396EC95-BA88-46E0-9C3F-D6E0B2851A2C}"/>
                        </a:ext>
                      </a:extLst>
                    </p:cNvPr>
                    <p:cNvCxnSpPr>
                      <a:cxnSpLocks/>
                      <a:stCxn id="226" idx="2"/>
                      <a:endCxn id="225" idx="0"/>
                    </p:cNvCxnSpPr>
                    <p:nvPr/>
                  </p:nvCxnSpPr>
                  <p:spPr>
                    <a:xfrm rot="10800000">
                      <a:off x="8099011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30" name="Connecteur droit avec flèche 229">
                      <a:extLst>
                        <a:ext uri="{FF2B5EF4-FFF2-40B4-BE49-F238E27FC236}">
                          <a16:creationId xmlns:a16="http://schemas.microsoft.com/office/drawing/2014/main" id="{FBA77F4D-848B-4C4A-B68C-7CCC404336EE}"/>
                        </a:ext>
                      </a:extLst>
                    </p:cNvPr>
                    <p:cNvCxnSpPr>
                      <a:cxnSpLocks/>
                      <a:stCxn id="224" idx="1"/>
                      <a:endCxn id="225" idx="3"/>
                    </p:cNvCxnSpPr>
                    <p:nvPr/>
                  </p:nvCxnSpPr>
                  <p:spPr>
                    <a:xfrm rot="10800000" flipH="1">
                      <a:off x="7379011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31" name="Connecteur droit avec flèche 230">
                      <a:extLst>
                        <a:ext uri="{FF2B5EF4-FFF2-40B4-BE49-F238E27FC236}">
                          <a16:creationId xmlns:a16="http://schemas.microsoft.com/office/drawing/2014/main" id="{69D09075-5B65-4ECD-8848-7D9EC9BD3DA0}"/>
                        </a:ext>
                      </a:extLst>
                    </p:cNvPr>
                    <p:cNvCxnSpPr>
                      <a:cxnSpLocks/>
                      <a:stCxn id="227" idx="1"/>
                    </p:cNvCxnSpPr>
                    <p:nvPr/>
                  </p:nvCxnSpPr>
                  <p:spPr>
                    <a:xfrm rot="10800000" flipH="1">
                      <a:off x="7380000" y="2160000"/>
                      <a:ext cx="35901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232" name="Rectangle : coins arrondis 231">
                      <a:extLst>
                        <a:ext uri="{FF2B5EF4-FFF2-40B4-BE49-F238E27FC236}">
                          <a16:creationId xmlns:a16="http://schemas.microsoft.com/office/drawing/2014/main" id="{82CAF76B-AF09-41A4-BA82-EF8A128F28F8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028488" y="2880431"/>
                      <a:ext cx="900000" cy="90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post-sevrage MC</a:t>
                      </a:r>
                    </a:p>
                  </p:txBody>
                </p:sp>
                <p:cxnSp>
                  <p:nvCxnSpPr>
                    <p:cNvPr id="379" name="Connecteur droit avec flèche 378">
                      <a:extLst>
                        <a:ext uri="{FF2B5EF4-FFF2-40B4-BE49-F238E27FC236}">
                          <a16:creationId xmlns:a16="http://schemas.microsoft.com/office/drawing/2014/main" id="{A647B835-1CCB-4787-BC7F-FA51D6EC981A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rot="10800000" flipH="1">
                      <a:off x="6298398" y="2160000"/>
                      <a:ext cx="35901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211" name="Connecteur droit avec flèche 210">
                    <a:extLst>
                      <a:ext uri="{FF2B5EF4-FFF2-40B4-BE49-F238E27FC236}">
                        <a16:creationId xmlns:a16="http://schemas.microsoft.com/office/drawing/2014/main" id="{EBF0D1EF-4F3E-4073-8F82-6748DA52179E}"/>
                      </a:ext>
                    </a:extLst>
                  </p:cNvPr>
                  <p:cNvCxnSpPr>
                    <a:cxnSpLocks/>
                    <a:stCxn id="226" idx="0"/>
                  </p:cNvCxnSpPr>
                  <p:nvPr/>
                </p:nvCxnSpPr>
                <p:spPr>
                  <a:xfrm rot="10800000" flipV="1">
                    <a:off x="5312595" y="2699569"/>
                    <a:ext cx="1168018" cy="54165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3" name="Connecteur droit avec flèche 212">
                    <a:extLst>
                      <a:ext uri="{FF2B5EF4-FFF2-40B4-BE49-F238E27FC236}">
                        <a16:creationId xmlns:a16="http://schemas.microsoft.com/office/drawing/2014/main" id="{6C64E75B-214E-4B31-892B-9FC6FCA01259}"/>
                      </a:ext>
                    </a:extLst>
                  </p:cNvPr>
                  <p:cNvCxnSpPr>
                    <a:cxnSpLocks/>
                    <a:endCxn id="218" idx="0"/>
                  </p:cNvCxnSpPr>
                  <p:nvPr/>
                </p:nvCxnSpPr>
                <p:spPr>
                  <a:xfrm rot="10800000">
                    <a:off x="4320000" y="2699569"/>
                    <a:ext cx="266871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4" name="Connecteur droit avec flèche 213">
                    <a:extLst>
                      <a:ext uri="{FF2B5EF4-FFF2-40B4-BE49-F238E27FC236}">
                        <a16:creationId xmlns:a16="http://schemas.microsoft.com/office/drawing/2014/main" id="{CDAAE899-AA78-459F-AF2B-C90A51BF3A66}"/>
                      </a:ext>
                    </a:extLst>
                  </p:cNvPr>
                  <p:cNvCxnSpPr>
                    <a:cxnSpLocks/>
                    <a:endCxn id="219" idx="0"/>
                  </p:cNvCxnSpPr>
                  <p:nvPr/>
                </p:nvCxnSpPr>
                <p:spPr>
                  <a:xfrm rot="10800000">
                    <a:off x="3240989" y="2699569"/>
                    <a:ext cx="1169101" cy="5688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5" name="Connecteur droit avec flèche 214">
                    <a:extLst>
                      <a:ext uri="{FF2B5EF4-FFF2-40B4-BE49-F238E27FC236}">
                        <a16:creationId xmlns:a16="http://schemas.microsoft.com/office/drawing/2014/main" id="{9A7C555A-B924-4877-9E0B-A1909E941B5F}"/>
                      </a:ext>
                    </a:extLst>
                  </p:cNvPr>
                  <p:cNvCxnSpPr>
                    <a:cxnSpLocks/>
                    <a:endCxn id="227" idx="0"/>
                  </p:cNvCxnSpPr>
                  <p:nvPr/>
                </p:nvCxnSpPr>
                <p:spPr>
                  <a:xfrm rot="10800000" flipH="1">
                    <a:off x="5152021" y="2699569"/>
                    <a:ext cx="249581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grpSp>
            <p:nvGrpSpPr>
              <p:cNvPr id="381" name="Groupe 380">
                <a:extLst>
                  <a:ext uri="{FF2B5EF4-FFF2-40B4-BE49-F238E27FC236}">
                    <a16:creationId xmlns:a16="http://schemas.microsoft.com/office/drawing/2014/main" id="{84E84D9B-382D-46CA-BFD9-36D0405910F5}"/>
                  </a:ext>
                </a:extLst>
              </p:cNvPr>
              <p:cNvGrpSpPr/>
              <p:nvPr/>
            </p:nvGrpSpPr>
            <p:grpSpPr>
              <a:xfrm rot="10800000">
                <a:off x="11284088" y="9360000"/>
                <a:ext cx="3960613" cy="3060000"/>
                <a:chOff x="2880000" y="900000"/>
                <a:chExt cx="3960613" cy="3060000"/>
              </a:xfrm>
            </p:grpSpPr>
            <p:cxnSp>
              <p:nvCxnSpPr>
                <p:cNvPr id="386" name="Connecteur droit avec flèche 385">
                  <a:extLst>
                    <a:ext uri="{FF2B5EF4-FFF2-40B4-BE49-F238E27FC236}">
                      <a16:creationId xmlns:a16="http://schemas.microsoft.com/office/drawing/2014/main" id="{AA7BB0BF-55B4-406E-8F62-AB6F8AD18A6D}"/>
                    </a:ext>
                  </a:extLst>
                </p:cNvPr>
                <p:cNvCxnSpPr>
                  <a:cxnSpLocks/>
                  <a:stCxn id="395" idx="3"/>
                  <a:endCxn id="396" idx="1"/>
                </p:cNvCxnSpPr>
                <p:nvPr/>
              </p:nvCxnSpPr>
              <p:spPr>
                <a:xfrm rot="10800000">
                  <a:off x="3600989" y="2339569"/>
                  <a:ext cx="359011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387" name="Groupe 386">
                  <a:extLst>
                    <a:ext uri="{FF2B5EF4-FFF2-40B4-BE49-F238E27FC236}">
                      <a16:creationId xmlns:a16="http://schemas.microsoft.com/office/drawing/2014/main" id="{9A9179B5-6137-4333-8C56-D9E2D3DDA7AF}"/>
                    </a:ext>
                  </a:extLst>
                </p:cNvPr>
                <p:cNvGrpSpPr/>
                <p:nvPr/>
              </p:nvGrpSpPr>
              <p:grpSpPr>
                <a:xfrm>
                  <a:off x="2880000" y="900000"/>
                  <a:ext cx="3960613" cy="3060000"/>
                  <a:chOff x="2880000" y="900000"/>
                  <a:chExt cx="3960613" cy="3060000"/>
                </a:xfrm>
              </p:grpSpPr>
              <p:grpSp>
                <p:nvGrpSpPr>
                  <p:cNvPr id="388" name="Groupe 387">
                    <a:extLst>
                      <a:ext uri="{FF2B5EF4-FFF2-40B4-BE49-F238E27FC236}">
                        <a16:creationId xmlns:a16="http://schemas.microsoft.com/office/drawing/2014/main" id="{658D34CC-180E-4B9D-8F3E-EAE02FF6EFB4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60000"/>
                    <a:chOff x="4498398" y="720431"/>
                    <a:chExt cx="3960613" cy="3060000"/>
                  </a:xfrm>
                </p:grpSpPr>
                <p:sp>
                  <p:nvSpPr>
                    <p:cNvPr id="393" name="Rectangle : coins arrondis 392">
                      <a:extLst>
                        <a:ext uri="{FF2B5EF4-FFF2-40B4-BE49-F238E27FC236}">
                          <a16:creationId xmlns:a16="http://schemas.microsoft.com/office/drawing/2014/main" id="{8586CE3D-6393-49B9-A3BD-D18CC507D3B5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449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94" name="Rectangle : coins arrondis 393">
                      <a:extLst>
                        <a:ext uri="{FF2B5EF4-FFF2-40B4-BE49-F238E27FC236}">
                          <a16:creationId xmlns:a16="http://schemas.microsoft.com/office/drawing/2014/main" id="{D17A36AF-9EDB-4AEB-BCEF-4F13EBA2EE96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557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95" name="Rectangle : coins arrondis 394">
                      <a:extLst>
                        <a:ext uri="{FF2B5EF4-FFF2-40B4-BE49-F238E27FC236}">
                          <a16:creationId xmlns:a16="http://schemas.microsoft.com/office/drawing/2014/main" id="{B4316724-333F-4200-9922-B75F1AA7CFBF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5578398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96" name="Rectangle : coins arrondis 395">
                      <a:extLst>
                        <a:ext uri="{FF2B5EF4-FFF2-40B4-BE49-F238E27FC236}">
                          <a16:creationId xmlns:a16="http://schemas.microsoft.com/office/drawing/2014/main" id="{CD51DD9B-E64E-4707-A3D9-21F880D9AEBC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4499387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397" name="Connecteur droit avec flèche 396">
                      <a:extLst>
                        <a:ext uri="{FF2B5EF4-FFF2-40B4-BE49-F238E27FC236}">
                          <a16:creationId xmlns:a16="http://schemas.microsoft.com/office/drawing/2014/main" id="{93C2D971-3405-463B-AE29-820E5F165C3D}"/>
                        </a:ext>
                      </a:extLst>
                    </p:cNvPr>
                    <p:cNvCxnSpPr>
                      <a:cxnSpLocks/>
                      <a:stCxn id="396" idx="2"/>
                      <a:endCxn id="393" idx="0"/>
                    </p:cNvCxnSpPr>
                    <p:nvPr/>
                  </p:nvCxnSpPr>
                  <p:spPr>
                    <a:xfrm rot="10800000">
                      <a:off x="4858398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98" name="Connecteur droit avec flèche 397">
                      <a:extLst>
                        <a:ext uri="{FF2B5EF4-FFF2-40B4-BE49-F238E27FC236}">
                          <a16:creationId xmlns:a16="http://schemas.microsoft.com/office/drawing/2014/main" id="{8F12A842-409E-4C5E-AF9E-58E35F026F40}"/>
                        </a:ext>
                      </a:extLst>
                    </p:cNvPr>
                    <p:cNvCxnSpPr>
                      <a:cxnSpLocks/>
                      <a:stCxn id="393" idx="1"/>
                      <a:endCxn id="394" idx="3"/>
                    </p:cNvCxnSpPr>
                    <p:nvPr/>
                  </p:nvCxnSpPr>
                  <p:spPr>
                    <a:xfrm rot="10800000" flipH="1">
                      <a:off x="5218398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99" name="Connecteur droit avec flèche 398">
                      <a:extLst>
                        <a:ext uri="{FF2B5EF4-FFF2-40B4-BE49-F238E27FC236}">
                          <a16:creationId xmlns:a16="http://schemas.microsoft.com/office/drawing/2014/main" id="{174F666C-BAD2-4479-B86D-7790B3BC58D7}"/>
                        </a:ext>
                      </a:extLst>
                    </p:cNvPr>
                    <p:cNvCxnSpPr>
                      <a:cxnSpLocks/>
                      <a:stCxn id="395" idx="2"/>
                      <a:endCxn id="394" idx="0"/>
                    </p:cNvCxnSpPr>
                    <p:nvPr/>
                  </p:nvCxnSpPr>
                  <p:spPr>
                    <a:xfrm rot="10800000">
                      <a:off x="5938398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400" name="Rectangle : coins arrondis 399">
                      <a:extLst>
                        <a:ext uri="{FF2B5EF4-FFF2-40B4-BE49-F238E27FC236}">
                          <a16:creationId xmlns:a16="http://schemas.microsoft.com/office/drawing/2014/main" id="{C4E34ECE-EEB3-4C0A-A03B-CCF47E70AFB1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65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401" name="Rectangle : coins arrondis 400">
                      <a:extLst>
                        <a:ext uri="{FF2B5EF4-FFF2-40B4-BE49-F238E27FC236}">
                          <a16:creationId xmlns:a16="http://schemas.microsoft.com/office/drawing/2014/main" id="{D6588A39-24B9-4C24-A2D9-CA9E272C03A9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773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402" name="Rectangle : coins arrondis 401">
                      <a:extLst>
                        <a:ext uri="{FF2B5EF4-FFF2-40B4-BE49-F238E27FC236}">
                          <a16:creationId xmlns:a16="http://schemas.microsoft.com/office/drawing/2014/main" id="{5054B587-FA4A-4DBE-965E-11860D53F63E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7739011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403" name="Rectangle : coins arrondis 402">
                      <a:extLst>
                        <a:ext uri="{FF2B5EF4-FFF2-40B4-BE49-F238E27FC236}">
                          <a16:creationId xmlns:a16="http://schemas.microsoft.com/office/drawing/2014/main" id="{166F05A3-CA25-43CB-A7F5-D4AA00CF6228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660000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404" name="Connecteur droit avec flèche 403">
                      <a:extLst>
                        <a:ext uri="{FF2B5EF4-FFF2-40B4-BE49-F238E27FC236}">
                          <a16:creationId xmlns:a16="http://schemas.microsoft.com/office/drawing/2014/main" id="{3B9FC4B2-613A-4E39-9AA6-47D6408979CD}"/>
                        </a:ext>
                      </a:extLst>
                    </p:cNvPr>
                    <p:cNvCxnSpPr>
                      <a:cxnSpLocks/>
                      <a:stCxn id="403" idx="2"/>
                      <a:endCxn id="400" idx="0"/>
                    </p:cNvCxnSpPr>
                    <p:nvPr/>
                  </p:nvCxnSpPr>
                  <p:spPr>
                    <a:xfrm rot="10800000">
                      <a:off x="7019011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05" name="Connecteur droit avec flèche 404">
                      <a:extLst>
                        <a:ext uri="{FF2B5EF4-FFF2-40B4-BE49-F238E27FC236}">
                          <a16:creationId xmlns:a16="http://schemas.microsoft.com/office/drawing/2014/main" id="{81D0C375-1890-4B48-BEF8-0B97F63BB2A6}"/>
                        </a:ext>
                      </a:extLst>
                    </p:cNvPr>
                    <p:cNvCxnSpPr>
                      <a:cxnSpLocks/>
                      <a:stCxn id="402" idx="2"/>
                      <a:endCxn id="401" idx="0"/>
                    </p:cNvCxnSpPr>
                    <p:nvPr/>
                  </p:nvCxnSpPr>
                  <p:spPr>
                    <a:xfrm rot="10800000">
                      <a:off x="8099011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06" name="Connecteur droit avec flèche 405">
                      <a:extLst>
                        <a:ext uri="{FF2B5EF4-FFF2-40B4-BE49-F238E27FC236}">
                          <a16:creationId xmlns:a16="http://schemas.microsoft.com/office/drawing/2014/main" id="{77F43E9E-5CB5-41BA-A8B9-8DB4AD3F90FD}"/>
                        </a:ext>
                      </a:extLst>
                    </p:cNvPr>
                    <p:cNvCxnSpPr>
                      <a:cxnSpLocks/>
                      <a:stCxn id="400" idx="1"/>
                      <a:endCxn id="401" idx="3"/>
                    </p:cNvCxnSpPr>
                    <p:nvPr/>
                  </p:nvCxnSpPr>
                  <p:spPr>
                    <a:xfrm rot="10800000" flipH="1">
                      <a:off x="7379011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07" name="Connecteur droit avec flèche 406">
                      <a:extLst>
                        <a:ext uri="{FF2B5EF4-FFF2-40B4-BE49-F238E27FC236}">
                          <a16:creationId xmlns:a16="http://schemas.microsoft.com/office/drawing/2014/main" id="{6EF2E1DF-F9F4-4F0A-99BB-2D7652323130}"/>
                        </a:ext>
                      </a:extLst>
                    </p:cNvPr>
                    <p:cNvCxnSpPr>
                      <a:cxnSpLocks/>
                      <a:stCxn id="403" idx="1"/>
                    </p:cNvCxnSpPr>
                    <p:nvPr/>
                  </p:nvCxnSpPr>
                  <p:spPr>
                    <a:xfrm rot="10800000" flipH="1">
                      <a:off x="7380000" y="2160000"/>
                      <a:ext cx="35901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408" name="Rectangle : coins arrondis 407">
                      <a:extLst>
                        <a:ext uri="{FF2B5EF4-FFF2-40B4-BE49-F238E27FC236}">
                          <a16:creationId xmlns:a16="http://schemas.microsoft.com/office/drawing/2014/main" id="{47B24DCB-98C9-4141-8FCF-38853F69BF5F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028488" y="2880431"/>
                      <a:ext cx="900000" cy="90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post-sevrage MC</a:t>
                      </a:r>
                    </a:p>
                  </p:txBody>
                </p:sp>
                <p:cxnSp>
                  <p:nvCxnSpPr>
                    <p:cNvPr id="409" name="Connecteur droit avec flèche 408">
                      <a:extLst>
                        <a:ext uri="{FF2B5EF4-FFF2-40B4-BE49-F238E27FC236}">
                          <a16:creationId xmlns:a16="http://schemas.microsoft.com/office/drawing/2014/main" id="{02FCA401-0F3E-4749-A03E-2233F12298BC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rot="10800000" flipH="1">
                      <a:off x="6298398" y="2160000"/>
                      <a:ext cx="35901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389" name="Connecteur droit avec flèche 388">
                    <a:extLst>
                      <a:ext uri="{FF2B5EF4-FFF2-40B4-BE49-F238E27FC236}">
                        <a16:creationId xmlns:a16="http://schemas.microsoft.com/office/drawing/2014/main" id="{4CD4464F-DBF2-42CB-AB2E-1A35B1EE2907}"/>
                      </a:ext>
                    </a:extLst>
                  </p:cNvPr>
                  <p:cNvCxnSpPr>
                    <a:cxnSpLocks/>
                    <a:stCxn id="402" idx="0"/>
                  </p:cNvCxnSpPr>
                  <p:nvPr/>
                </p:nvCxnSpPr>
                <p:spPr>
                  <a:xfrm rot="10800000" flipV="1">
                    <a:off x="5312595" y="2699569"/>
                    <a:ext cx="1168018" cy="54165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90" name="Connecteur droit avec flèche 389">
                    <a:extLst>
                      <a:ext uri="{FF2B5EF4-FFF2-40B4-BE49-F238E27FC236}">
                        <a16:creationId xmlns:a16="http://schemas.microsoft.com/office/drawing/2014/main" id="{127A7517-CE8E-4DA4-9F2B-E05EEC0259E4}"/>
                      </a:ext>
                    </a:extLst>
                  </p:cNvPr>
                  <p:cNvCxnSpPr>
                    <a:cxnSpLocks/>
                    <a:endCxn id="395" idx="0"/>
                  </p:cNvCxnSpPr>
                  <p:nvPr/>
                </p:nvCxnSpPr>
                <p:spPr>
                  <a:xfrm rot="10800000">
                    <a:off x="4320000" y="2699569"/>
                    <a:ext cx="267482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91" name="Connecteur droit avec flèche 390">
                    <a:extLst>
                      <a:ext uri="{FF2B5EF4-FFF2-40B4-BE49-F238E27FC236}">
                        <a16:creationId xmlns:a16="http://schemas.microsoft.com/office/drawing/2014/main" id="{39E194B6-E6FA-4ACB-A4BB-A26F98288267}"/>
                      </a:ext>
                    </a:extLst>
                  </p:cNvPr>
                  <p:cNvCxnSpPr>
                    <a:cxnSpLocks/>
                    <a:endCxn id="396" idx="0"/>
                  </p:cNvCxnSpPr>
                  <p:nvPr/>
                </p:nvCxnSpPr>
                <p:spPr>
                  <a:xfrm rot="10800000">
                    <a:off x="3240989" y="2699569"/>
                    <a:ext cx="1169101" cy="5688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92" name="Connecteur droit avec flèche 391">
                    <a:extLst>
                      <a:ext uri="{FF2B5EF4-FFF2-40B4-BE49-F238E27FC236}">
                        <a16:creationId xmlns:a16="http://schemas.microsoft.com/office/drawing/2014/main" id="{1B915D90-5B07-4579-87DA-BA63E52CC147}"/>
                      </a:ext>
                    </a:extLst>
                  </p:cNvPr>
                  <p:cNvCxnSpPr>
                    <a:cxnSpLocks/>
                    <a:endCxn id="403" idx="0"/>
                  </p:cNvCxnSpPr>
                  <p:nvPr/>
                </p:nvCxnSpPr>
                <p:spPr>
                  <a:xfrm rot="10800000" flipH="1">
                    <a:off x="5135699" y="2699569"/>
                    <a:ext cx="265903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grpSp>
            <p:nvGrpSpPr>
              <p:cNvPr id="411" name="Groupe 410">
                <a:extLst>
                  <a:ext uri="{FF2B5EF4-FFF2-40B4-BE49-F238E27FC236}">
                    <a16:creationId xmlns:a16="http://schemas.microsoft.com/office/drawing/2014/main" id="{664387B0-EE10-4E19-8641-FB44976C0259}"/>
                  </a:ext>
                </a:extLst>
              </p:cNvPr>
              <p:cNvGrpSpPr/>
              <p:nvPr/>
            </p:nvGrpSpPr>
            <p:grpSpPr>
              <a:xfrm rot="10800000">
                <a:off x="15605779" y="9360000"/>
                <a:ext cx="3960613" cy="3060000"/>
                <a:chOff x="2880000" y="900000"/>
                <a:chExt cx="3960613" cy="3060000"/>
              </a:xfrm>
            </p:grpSpPr>
            <p:cxnSp>
              <p:nvCxnSpPr>
                <p:cNvPr id="416" name="Connecteur droit avec flèche 415">
                  <a:extLst>
                    <a:ext uri="{FF2B5EF4-FFF2-40B4-BE49-F238E27FC236}">
                      <a16:creationId xmlns:a16="http://schemas.microsoft.com/office/drawing/2014/main" id="{36DFAA32-0B2E-4C85-B435-D21505A2A983}"/>
                    </a:ext>
                  </a:extLst>
                </p:cNvPr>
                <p:cNvCxnSpPr>
                  <a:cxnSpLocks/>
                  <a:stCxn id="425" idx="3"/>
                  <a:endCxn id="426" idx="1"/>
                </p:cNvCxnSpPr>
                <p:nvPr/>
              </p:nvCxnSpPr>
              <p:spPr>
                <a:xfrm rot="10800000">
                  <a:off x="3600989" y="2339569"/>
                  <a:ext cx="359011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417" name="Groupe 416">
                  <a:extLst>
                    <a:ext uri="{FF2B5EF4-FFF2-40B4-BE49-F238E27FC236}">
                      <a16:creationId xmlns:a16="http://schemas.microsoft.com/office/drawing/2014/main" id="{7B2E87DB-5381-4151-B01E-E1BE9C6E3CCD}"/>
                    </a:ext>
                  </a:extLst>
                </p:cNvPr>
                <p:cNvGrpSpPr/>
                <p:nvPr/>
              </p:nvGrpSpPr>
              <p:grpSpPr>
                <a:xfrm>
                  <a:off x="2880000" y="900000"/>
                  <a:ext cx="3960613" cy="3060000"/>
                  <a:chOff x="2880000" y="900000"/>
                  <a:chExt cx="3960613" cy="3060000"/>
                </a:xfrm>
              </p:grpSpPr>
              <p:grpSp>
                <p:nvGrpSpPr>
                  <p:cNvPr id="418" name="Groupe 417">
                    <a:extLst>
                      <a:ext uri="{FF2B5EF4-FFF2-40B4-BE49-F238E27FC236}">
                        <a16:creationId xmlns:a16="http://schemas.microsoft.com/office/drawing/2014/main" id="{D2D9D08F-ADD7-43F3-A21C-77A6D5835E15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60000"/>
                    <a:chOff x="4498398" y="720431"/>
                    <a:chExt cx="3960613" cy="3060000"/>
                  </a:xfrm>
                </p:grpSpPr>
                <p:sp>
                  <p:nvSpPr>
                    <p:cNvPr id="423" name="Rectangle : coins arrondis 422">
                      <a:extLst>
                        <a:ext uri="{FF2B5EF4-FFF2-40B4-BE49-F238E27FC236}">
                          <a16:creationId xmlns:a16="http://schemas.microsoft.com/office/drawing/2014/main" id="{A5AF3CAB-FF07-4C5F-8B8C-F142076A809A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449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424" name="Rectangle : coins arrondis 423">
                      <a:extLst>
                        <a:ext uri="{FF2B5EF4-FFF2-40B4-BE49-F238E27FC236}">
                          <a16:creationId xmlns:a16="http://schemas.microsoft.com/office/drawing/2014/main" id="{F7856A44-EB39-46E2-A54F-9036963B6948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557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425" name="Rectangle : coins arrondis 424">
                      <a:extLst>
                        <a:ext uri="{FF2B5EF4-FFF2-40B4-BE49-F238E27FC236}">
                          <a16:creationId xmlns:a16="http://schemas.microsoft.com/office/drawing/2014/main" id="{7A30E5A1-28C2-4E2B-B165-1A1FDC80B255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5578398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426" name="Rectangle : coins arrondis 425">
                      <a:extLst>
                        <a:ext uri="{FF2B5EF4-FFF2-40B4-BE49-F238E27FC236}">
                          <a16:creationId xmlns:a16="http://schemas.microsoft.com/office/drawing/2014/main" id="{6DBFBBFB-8E52-4125-8EDA-FB0A8BB3D0E9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4499387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427" name="Connecteur droit avec flèche 426">
                      <a:extLst>
                        <a:ext uri="{FF2B5EF4-FFF2-40B4-BE49-F238E27FC236}">
                          <a16:creationId xmlns:a16="http://schemas.microsoft.com/office/drawing/2014/main" id="{9995D1F9-1609-426C-8E42-DE52F59A8004}"/>
                        </a:ext>
                      </a:extLst>
                    </p:cNvPr>
                    <p:cNvCxnSpPr>
                      <a:cxnSpLocks/>
                      <a:stCxn id="426" idx="2"/>
                      <a:endCxn id="423" idx="0"/>
                    </p:cNvCxnSpPr>
                    <p:nvPr/>
                  </p:nvCxnSpPr>
                  <p:spPr>
                    <a:xfrm rot="10800000">
                      <a:off x="4858398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28" name="Connecteur droit avec flèche 427">
                      <a:extLst>
                        <a:ext uri="{FF2B5EF4-FFF2-40B4-BE49-F238E27FC236}">
                          <a16:creationId xmlns:a16="http://schemas.microsoft.com/office/drawing/2014/main" id="{C705EE75-58A5-41E3-89A5-EEC2A141F770}"/>
                        </a:ext>
                      </a:extLst>
                    </p:cNvPr>
                    <p:cNvCxnSpPr>
                      <a:cxnSpLocks/>
                      <a:stCxn id="423" idx="1"/>
                      <a:endCxn id="424" idx="3"/>
                    </p:cNvCxnSpPr>
                    <p:nvPr/>
                  </p:nvCxnSpPr>
                  <p:spPr>
                    <a:xfrm rot="10800000" flipH="1">
                      <a:off x="5218398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29" name="Connecteur droit avec flèche 428">
                      <a:extLst>
                        <a:ext uri="{FF2B5EF4-FFF2-40B4-BE49-F238E27FC236}">
                          <a16:creationId xmlns:a16="http://schemas.microsoft.com/office/drawing/2014/main" id="{35ECBB59-E040-4189-9661-4E6D0414664D}"/>
                        </a:ext>
                      </a:extLst>
                    </p:cNvPr>
                    <p:cNvCxnSpPr>
                      <a:cxnSpLocks/>
                      <a:stCxn id="425" idx="2"/>
                      <a:endCxn id="424" idx="0"/>
                    </p:cNvCxnSpPr>
                    <p:nvPr/>
                  </p:nvCxnSpPr>
                  <p:spPr>
                    <a:xfrm rot="10800000">
                      <a:off x="5938398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430" name="Rectangle : coins arrondis 429">
                      <a:extLst>
                        <a:ext uri="{FF2B5EF4-FFF2-40B4-BE49-F238E27FC236}">
                          <a16:creationId xmlns:a16="http://schemas.microsoft.com/office/drawing/2014/main" id="{52A5C4B3-06A6-400E-A5BD-58D782CD01EB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65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431" name="Rectangle : coins arrondis 430">
                      <a:extLst>
                        <a:ext uri="{FF2B5EF4-FFF2-40B4-BE49-F238E27FC236}">
                          <a16:creationId xmlns:a16="http://schemas.microsoft.com/office/drawing/2014/main" id="{61ADB66F-733D-465C-909D-C387CC65F075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773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432" name="Rectangle : coins arrondis 431">
                      <a:extLst>
                        <a:ext uri="{FF2B5EF4-FFF2-40B4-BE49-F238E27FC236}">
                          <a16:creationId xmlns:a16="http://schemas.microsoft.com/office/drawing/2014/main" id="{B95D0B06-D227-4F8F-8B9F-A101E250F102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7739011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433" name="Rectangle : coins arrondis 432">
                      <a:extLst>
                        <a:ext uri="{FF2B5EF4-FFF2-40B4-BE49-F238E27FC236}">
                          <a16:creationId xmlns:a16="http://schemas.microsoft.com/office/drawing/2014/main" id="{1B8BF93E-06C1-4660-91C5-6AA2E8E1F0CD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660000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434" name="Connecteur droit avec flèche 433">
                      <a:extLst>
                        <a:ext uri="{FF2B5EF4-FFF2-40B4-BE49-F238E27FC236}">
                          <a16:creationId xmlns:a16="http://schemas.microsoft.com/office/drawing/2014/main" id="{54D91BA2-2332-4613-A729-F7F5CA89A3AC}"/>
                        </a:ext>
                      </a:extLst>
                    </p:cNvPr>
                    <p:cNvCxnSpPr>
                      <a:cxnSpLocks/>
                      <a:stCxn id="433" idx="2"/>
                      <a:endCxn id="430" idx="0"/>
                    </p:cNvCxnSpPr>
                    <p:nvPr/>
                  </p:nvCxnSpPr>
                  <p:spPr>
                    <a:xfrm rot="10800000">
                      <a:off x="7019011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35" name="Connecteur droit avec flèche 434">
                      <a:extLst>
                        <a:ext uri="{FF2B5EF4-FFF2-40B4-BE49-F238E27FC236}">
                          <a16:creationId xmlns:a16="http://schemas.microsoft.com/office/drawing/2014/main" id="{6E3ED266-CA4F-4B7A-8980-4543F14C09DF}"/>
                        </a:ext>
                      </a:extLst>
                    </p:cNvPr>
                    <p:cNvCxnSpPr>
                      <a:cxnSpLocks/>
                      <a:stCxn id="432" idx="2"/>
                      <a:endCxn id="431" idx="0"/>
                    </p:cNvCxnSpPr>
                    <p:nvPr/>
                  </p:nvCxnSpPr>
                  <p:spPr>
                    <a:xfrm rot="10800000">
                      <a:off x="8099011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36" name="Connecteur droit avec flèche 435">
                      <a:extLst>
                        <a:ext uri="{FF2B5EF4-FFF2-40B4-BE49-F238E27FC236}">
                          <a16:creationId xmlns:a16="http://schemas.microsoft.com/office/drawing/2014/main" id="{2BE17011-E886-423A-A362-06B20E072AAE}"/>
                        </a:ext>
                      </a:extLst>
                    </p:cNvPr>
                    <p:cNvCxnSpPr>
                      <a:cxnSpLocks/>
                      <a:stCxn id="430" idx="1"/>
                      <a:endCxn id="431" idx="3"/>
                    </p:cNvCxnSpPr>
                    <p:nvPr/>
                  </p:nvCxnSpPr>
                  <p:spPr>
                    <a:xfrm rot="10800000" flipH="1">
                      <a:off x="7379011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437" name="Connecteur droit avec flèche 436">
                      <a:extLst>
                        <a:ext uri="{FF2B5EF4-FFF2-40B4-BE49-F238E27FC236}">
                          <a16:creationId xmlns:a16="http://schemas.microsoft.com/office/drawing/2014/main" id="{A6E1EA7C-390E-4010-BB99-7842518FB55A}"/>
                        </a:ext>
                      </a:extLst>
                    </p:cNvPr>
                    <p:cNvCxnSpPr>
                      <a:cxnSpLocks/>
                      <a:stCxn id="433" idx="1"/>
                    </p:cNvCxnSpPr>
                    <p:nvPr/>
                  </p:nvCxnSpPr>
                  <p:spPr>
                    <a:xfrm rot="10800000" flipH="1">
                      <a:off x="7380000" y="2160000"/>
                      <a:ext cx="35901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438" name="Rectangle : coins arrondis 437">
                      <a:extLst>
                        <a:ext uri="{FF2B5EF4-FFF2-40B4-BE49-F238E27FC236}">
                          <a16:creationId xmlns:a16="http://schemas.microsoft.com/office/drawing/2014/main" id="{8BC1E971-A944-4740-BF63-FB8419A84FAD}"/>
                        </a:ext>
                      </a:extLst>
                    </p:cNvPr>
                    <p:cNvSpPr/>
                    <p:nvPr/>
                  </p:nvSpPr>
                  <p:spPr>
                    <a:xfrm rot="10800000">
                      <a:off x="6028488" y="2880431"/>
                      <a:ext cx="900000" cy="90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post-sevrage MC</a:t>
                      </a:r>
                    </a:p>
                  </p:txBody>
                </p:sp>
                <p:cxnSp>
                  <p:nvCxnSpPr>
                    <p:cNvPr id="439" name="Connecteur droit avec flèche 438">
                      <a:extLst>
                        <a:ext uri="{FF2B5EF4-FFF2-40B4-BE49-F238E27FC236}">
                          <a16:creationId xmlns:a16="http://schemas.microsoft.com/office/drawing/2014/main" id="{9997F858-CF70-4D00-BABA-63ACD95D876A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rot="10800000" flipH="1">
                      <a:off x="6298398" y="2160000"/>
                      <a:ext cx="35901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419" name="Connecteur droit avec flèche 418">
                    <a:extLst>
                      <a:ext uri="{FF2B5EF4-FFF2-40B4-BE49-F238E27FC236}">
                        <a16:creationId xmlns:a16="http://schemas.microsoft.com/office/drawing/2014/main" id="{80528524-3212-42C7-8AD0-CAE30E21BCDB}"/>
                      </a:ext>
                    </a:extLst>
                  </p:cNvPr>
                  <p:cNvCxnSpPr>
                    <a:cxnSpLocks/>
                    <a:stCxn id="432" idx="0"/>
                  </p:cNvCxnSpPr>
                  <p:nvPr/>
                </p:nvCxnSpPr>
                <p:spPr>
                  <a:xfrm rot="10800000" flipV="1">
                    <a:off x="5312595" y="2699569"/>
                    <a:ext cx="1168018" cy="541652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0" name="Connecteur droit avec flèche 419">
                    <a:extLst>
                      <a:ext uri="{FF2B5EF4-FFF2-40B4-BE49-F238E27FC236}">
                        <a16:creationId xmlns:a16="http://schemas.microsoft.com/office/drawing/2014/main" id="{4C6B77A6-EF51-4607-A89B-41F72557A8CB}"/>
                      </a:ext>
                    </a:extLst>
                  </p:cNvPr>
                  <p:cNvCxnSpPr>
                    <a:cxnSpLocks/>
                    <a:endCxn id="425" idx="0"/>
                  </p:cNvCxnSpPr>
                  <p:nvPr/>
                </p:nvCxnSpPr>
                <p:spPr>
                  <a:xfrm rot="10800000">
                    <a:off x="4320000" y="2699569"/>
                    <a:ext cx="285990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1" name="Connecteur droit avec flèche 420">
                    <a:extLst>
                      <a:ext uri="{FF2B5EF4-FFF2-40B4-BE49-F238E27FC236}">
                        <a16:creationId xmlns:a16="http://schemas.microsoft.com/office/drawing/2014/main" id="{B30BB976-D128-4127-A65C-E50D808DB2E8}"/>
                      </a:ext>
                    </a:extLst>
                  </p:cNvPr>
                  <p:cNvCxnSpPr>
                    <a:cxnSpLocks/>
                    <a:endCxn id="426" idx="0"/>
                  </p:cNvCxnSpPr>
                  <p:nvPr/>
                </p:nvCxnSpPr>
                <p:spPr>
                  <a:xfrm rot="10800000">
                    <a:off x="3240989" y="2699569"/>
                    <a:ext cx="1169101" cy="5688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2" name="Connecteur droit avec flèche 421">
                    <a:extLst>
                      <a:ext uri="{FF2B5EF4-FFF2-40B4-BE49-F238E27FC236}">
                        <a16:creationId xmlns:a16="http://schemas.microsoft.com/office/drawing/2014/main" id="{81C6BA48-E09D-4524-ACB9-89E27CEAB846}"/>
                      </a:ext>
                    </a:extLst>
                  </p:cNvPr>
                  <p:cNvCxnSpPr>
                    <a:cxnSpLocks/>
                    <a:endCxn id="433" idx="0"/>
                  </p:cNvCxnSpPr>
                  <p:nvPr/>
                </p:nvCxnSpPr>
                <p:spPr>
                  <a:xfrm rot="10800000" flipH="1">
                    <a:off x="5130923" y="2699569"/>
                    <a:ext cx="270679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  <p:grpSp>
          <p:nvGrpSpPr>
            <p:cNvPr id="10" name="Groupe 9">
              <a:extLst>
                <a:ext uri="{FF2B5EF4-FFF2-40B4-BE49-F238E27FC236}">
                  <a16:creationId xmlns:a16="http://schemas.microsoft.com/office/drawing/2014/main" id="{4719602C-4AFB-453D-8375-925805F3D37F}"/>
                </a:ext>
              </a:extLst>
            </p:cNvPr>
            <p:cNvGrpSpPr/>
            <p:nvPr/>
          </p:nvGrpSpPr>
          <p:grpSpPr>
            <a:xfrm>
              <a:off x="4948775" y="989603"/>
              <a:ext cx="12960088" cy="3421155"/>
              <a:chOff x="6786000" y="5400000"/>
              <a:chExt cx="12960088" cy="3421155"/>
            </a:xfrm>
          </p:grpSpPr>
          <p:sp>
            <p:nvSpPr>
              <p:cNvPr id="116" name="Rectangle : avec coins supérieurs arrondis 115">
                <a:extLst>
                  <a:ext uri="{FF2B5EF4-FFF2-40B4-BE49-F238E27FC236}">
                    <a16:creationId xmlns:a16="http://schemas.microsoft.com/office/drawing/2014/main" id="{E35E7CB0-54EE-4010-9EA2-4A7795F56054}"/>
                  </a:ext>
                </a:extLst>
              </p:cNvPr>
              <p:cNvSpPr/>
              <p:nvPr/>
            </p:nvSpPr>
            <p:spPr>
              <a:xfrm>
                <a:off x="6786087" y="5400000"/>
                <a:ext cx="12959998" cy="1080000"/>
              </a:xfrm>
              <a:prstGeom prst="round2SameRect">
                <a:avLst>
                  <a:gd name="adj1" fmla="val 18098"/>
                  <a:gd name="adj2" fmla="val 0"/>
                </a:avLst>
              </a:prstGeom>
              <a:pattFill prst="pct10">
                <a:fgClr>
                  <a:schemeClr val="accent6">
                    <a:lumMod val="75000"/>
                  </a:schemeClr>
                </a:fgClr>
                <a:bgClr>
                  <a:schemeClr val="accent6">
                    <a:lumMod val="40000"/>
                    <a:lumOff val="60000"/>
                  </a:schemeClr>
                </a:bgClr>
              </a:patt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15" name="Rectangle : avec coins supérieurs arrondis 114">
                <a:extLst>
                  <a:ext uri="{FF2B5EF4-FFF2-40B4-BE49-F238E27FC236}">
                    <a16:creationId xmlns:a16="http://schemas.microsoft.com/office/drawing/2014/main" id="{BDD33898-C1F5-4CCA-94A9-D2FA05346924}"/>
                  </a:ext>
                </a:extLst>
              </p:cNvPr>
              <p:cNvSpPr/>
              <p:nvPr/>
            </p:nvSpPr>
            <p:spPr>
              <a:xfrm flipV="1">
                <a:off x="6786088" y="6480000"/>
                <a:ext cx="12960000" cy="2341155"/>
              </a:xfrm>
              <a:prstGeom prst="round2SameRect">
                <a:avLst>
                  <a:gd name="adj1" fmla="val 7462"/>
                  <a:gd name="adj2" fmla="val 0"/>
                </a:avLst>
              </a:prstGeom>
              <a:solidFill>
                <a:schemeClr val="accent6">
                  <a:lumMod val="40000"/>
                  <a:lumOff val="60000"/>
                </a:schemeClr>
              </a:solidFill>
              <a:ln w="19050">
                <a:noFill/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cxnSp>
            <p:nvCxnSpPr>
              <p:cNvPr id="43" name="Connecteur droit 42">
                <a:extLst>
                  <a:ext uri="{FF2B5EF4-FFF2-40B4-BE49-F238E27FC236}">
                    <a16:creationId xmlns:a16="http://schemas.microsoft.com/office/drawing/2014/main" id="{DBF0C566-9D68-4D29-80E3-16971414646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786089" y="6480000"/>
                <a:ext cx="12959926" cy="0"/>
              </a:xfrm>
              <a:prstGeom prst="line">
                <a:avLst/>
              </a:prstGeom>
              <a:ln w="19050">
                <a:solidFill>
                  <a:schemeClr val="accent3">
                    <a:lumMod val="50000"/>
                  </a:schemeClr>
                </a:solidFill>
                <a:prstDash val="sysDot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" name="Rectangle : coins arrondis 1">
                <a:extLst>
                  <a:ext uri="{FF2B5EF4-FFF2-40B4-BE49-F238E27FC236}">
                    <a16:creationId xmlns:a16="http://schemas.microsoft.com/office/drawing/2014/main" id="{18EF3759-2B20-4B2B-9F74-36F67E15F677}"/>
                  </a:ext>
                </a:extLst>
              </p:cNvPr>
              <p:cNvSpPr/>
              <p:nvPr/>
            </p:nvSpPr>
            <p:spPr>
              <a:xfrm>
                <a:off x="6786000" y="5400000"/>
                <a:ext cx="12959929" cy="3420000"/>
              </a:xfrm>
              <a:prstGeom prst="roundRect">
                <a:avLst>
                  <a:gd name="adj" fmla="val 5737"/>
                </a:avLst>
              </a:prstGeom>
              <a:noFill/>
              <a:ln w="19050">
                <a:solidFill>
                  <a:schemeClr val="accent6">
                    <a:lumMod val="50000"/>
                  </a:schemeClr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97" name="Groupe 96">
                <a:extLst>
                  <a:ext uri="{FF2B5EF4-FFF2-40B4-BE49-F238E27FC236}">
                    <a16:creationId xmlns:a16="http://schemas.microsoft.com/office/drawing/2014/main" id="{9C54F864-EA9D-458B-8AF9-261653586DF7}"/>
                  </a:ext>
                </a:extLst>
              </p:cNvPr>
              <p:cNvGrpSpPr/>
              <p:nvPr/>
            </p:nvGrpSpPr>
            <p:grpSpPr>
              <a:xfrm>
                <a:off x="6966093" y="5580000"/>
                <a:ext cx="3960613" cy="3060000"/>
                <a:chOff x="2880000" y="900000"/>
                <a:chExt cx="3960613" cy="3060000"/>
              </a:xfrm>
            </p:grpSpPr>
            <p:cxnSp>
              <p:nvCxnSpPr>
                <p:cNvPr id="143" name="Connecteur droit avec flèche 142">
                  <a:extLst>
                    <a:ext uri="{FF2B5EF4-FFF2-40B4-BE49-F238E27FC236}">
                      <a16:creationId xmlns:a16="http://schemas.microsoft.com/office/drawing/2014/main" id="{7608A872-B220-4C93-809F-FF37EB83F0AA}"/>
                    </a:ext>
                  </a:extLst>
                </p:cNvPr>
                <p:cNvCxnSpPr>
                  <a:cxnSpLocks/>
                  <a:stCxn id="134" idx="1"/>
                  <a:endCxn id="135" idx="3"/>
                </p:cNvCxnSpPr>
                <p:nvPr/>
              </p:nvCxnSpPr>
              <p:spPr>
                <a:xfrm flipH="1">
                  <a:off x="3600989" y="2339569"/>
                  <a:ext cx="359011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49" name="Groupe 48">
                  <a:extLst>
                    <a:ext uri="{FF2B5EF4-FFF2-40B4-BE49-F238E27FC236}">
                      <a16:creationId xmlns:a16="http://schemas.microsoft.com/office/drawing/2014/main" id="{894FF5CC-6309-4E36-AF57-BAC976395CDF}"/>
                    </a:ext>
                  </a:extLst>
                </p:cNvPr>
                <p:cNvGrpSpPr/>
                <p:nvPr/>
              </p:nvGrpSpPr>
              <p:grpSpPr>
                <a:xfrm>
                  <a:off x="2880000" y="900000"/>
                  <a:ext cx="3960613" cy="3060000"/>
                  <a:chOff x="2880000" y="900000"/>
                  <a:chExt cx="3960613" cy="3060000"/>
                </a:xfrm>
              </p:grpSpPr>
              <p:grpSp>
                <p:nvGrpSpPr>
                  <p:cNvPr id="157" name="Groupe 156">
                    <a:extLst>
                      <a:ext uri="{FF2B5EF4-FFF2-40B4-BE49-F238E27FC236}">
                        <a16:creationId xmlns:a16="http://schemas.microsoft.com/office/drawing/2014/main" id="{E58C8ADD-8B51-445D-BBF9-83553D0D2177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60000"/>
                    <a:chOff x="4498398" y="720431"/>
                    <a:chExt cx="3960613" cy="3060000"/>
                  </a:xfrm>
                </p:grpSpPr>
                <p:sp>
                  <p:nvSpPr>
                    <p:cNvPr id="131" name="Rectangle : coins arrondis 130">
                      <a:extLst>
                        <a:ext uri="{FF2B5EF4-FFF2-40B4-BE49-F238E27FC236}">
                          <a16:creationId xmlns:a16="http://schemas.microsoft.com/office/drawing/2014/main" id="{959F0444-A41C-457E-93B5-ACBABE596BB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133" name="Rectangle : coins arrondis 132">
                      <a:extLst>
                        <a:ext uri="{FF2B5EF4-FFF2-40B4-BE49-F238E27FC236}">
                          <a16:creationId xmlns:a16="http://schemas.microsoft.com/office/drawing/2014/main" id="{8DC045CF-72E0-42FE-BBF7-4D48987A852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134" name="Rectangle : coins arrondis 133">
                      <a:extLst>
                        <a:ext uri="{FF2B5EF4-FFF2-40B4-BE49-F238E27FC236}">
                          <a16:creationId xmlns:a16="http://schemas.microsoft.com/office/drawing/2014/main" id="{B5E67CA8-52FD-4714-B041-7A7B36EBD4E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135" name="Rectangle : coins arrondis 134">
                      <a:extLst>
                        <a:ext uri="{FF2B5EF4-FFF2-40B4-BE49-F238E27FC236}">
                          <a16:creationId xmlns:a16="http://schemas.microsoft.com/office/drawing/2014/main" id="{BF04EDA5-4206-4135-BA8E-40E004DDABD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9387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146" name="Connecteur droit avec flèche 145">
                      <a:extLst>
                        <a:ext uri="{FF2B5EF4-FFF2-40B4-BE49-F238E27FC236}">
                          <a16:creationId xmlns:a16="http://schemas.microsoft.com/office/drawing/2014/main" id="{D953502F-F247-47DC-9935-CD3FD7AF9AE0}"/>
                        </a:ext>
                      </a:extLst>
                    </p:cNvPr>
                    <p:cNvCxnSpPr>
                      <a:cxnSpLocks/>
                      <a:stCxn id="131" idx="2"/>
                      <a:endCxn id="135" idx="0"/>
                    </p:cNvCxnSpPr>
                    <p:nvPr/>
                  </p:nvCxnSpPr>
                  <p:spPr>
                    <a:xfrm>
                      <a:off x="4858398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49" name="Connecteur droit avec flèche 148">
                      <a:extLst>
                        <a:ext uri="{FF2B5EF4-FFF2-40B4-BE49-F238E27FC236}">
                          <a16:creationId xmlns:a16="http://schemas.microsoft.com/office/drawing/2014/main" id="{1A934696-42EB-40E9-BA5B-E1A87F015439}"/>
                        </a:ext>
                      </a:extLst>
                    </p:cNvPr>
                    <p:cNvCxnSpPr>
                      <a:cxnSpLocks/>
                      <a:stCxn id="131" idx="3"/>
                      <a:endCxn id="133" idx="1"/>
                    </p:cNvCxnSpPr>
                    <p:nvPr/>
                  </p:nvCxnSpPr>
                  <p:spPr>
                    <a:xfrm>
                      <a:off x="5218398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52" name="Connecteur droit avec flèche 151">
                      <a:extLst>
                        <a:ext uri="{FF2B5EF4-FFF2-40B4-BE49-F238E27FC236}">
                          <a16:creationId xmlns:a16="http://schemas.microsoft.com/office/drawing/2014/main" id="{E0EB52D4-2FD0-4E9E-A7F0-DD31B56B28E8}"/>
                        </a:ext>
                      </a:extLst>
                    </p:cNvPr>
                    <p:cNvCxnSpPr>
                      <a:cxnSpLocks/>
                      <a:stCxn id="134" idx="0"/>
                      <a:endCxn id="133" idx="2"/>
                    </p:cNvCxnSpPr>
                    <p:nvPr/>
                  </p:nvCxnSpPr>
                  <p:spPr>
                    <a:xfrm flipV="1">
                      <a:off x="5938398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150" name="Rectangle : coins arrondis 149">
                      <a:extLst>
                        <a:ext uri="{FF2B5EF4-FFF2-40B4-BE49-F238E27FC236}">
                          <a16:creationId xmlns:a16="http://schemas.microsoft.com/office/drawing/2014/main" id="{5E49756C-D7A6-4192-85AB-AB2E6369806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5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151" name="Rectangle : coins arrondis 150">
                      <a:extLst>
                        <a:ext uri="{FF2B5EF4-FFF2-40B4-BE49-F238E27FC236}">
                          <a16:creationId xmlns:a16="http://schemas.microsoft.com/office/drawing/2014/main" id="{340A582C-A00C-4971-8B62-3A5DBA23CF9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153" name="Rectangle : coins arrondis 152">
                      <a:extLst>
                        <a:ext uri="{FF2B5EF4-FFF2-40B4-BE49-F238E27FC236}">
                          <a16:creationId xmlns:a16="http://schemas.microsoft.com/office/drawing/2014/main" id="{C52CBC07-7DED-4E29-9BAC-E699619796E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154" name="Rectangle : coins arrondis 153">
                      <a:extLst>
                        <a:ext uri="{FF2B5EF4-FFF2-40B4-BE49-F238E27FC236}">
                          <a16:creationId xmlns:a16="http://schemas.microsoft.com/office/drawing/2014/main" id="{D0BD80E5-5A47-436A-903F-8051F5206C7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60000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193" name="Connecteur droit avec flèche 192">
                      <a:extLst>
                        <a:ext uri="{FF2B5EF4-FFF2-40B4-BE49-F238E27FC236}">
                          <a16:creationId xmlns:a16="http://schemas.microsoft.com/office/drawing/2014/main" id="{4D438DF5-523A-4D88-89E2-A563E5FD21CF}"/>
                        </a:ext>
                      </a:extLst>
                    </p:cNvPr>
                    <p:cNvCxnSpPr>
                      <a:cxnSpLocks/>
                      <a:stCxn id="154" idx="0"/>
                      <a:endCxn id="150" idx="2"/>
                    </p:cNvCxnSpPr>
                    <p:nvPr/>
                  </p:nvCxnSpPr>
                  <p:spPr>
                    <a:xfrm flipH="1" flipV="1">
                      <a:off x="7019011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94" name="Connecteur droit avec flèche 193">
                      <a:extLst>
                        <a:ext uri="{FF2B5EF4-FFF2-40B4-BE49-F238E27FC236}">
                          <a16:creationId xmlns:a16="http://schemas.microsoft.com/office/drawing/2014/main" id="{7607ADC9-93D7-42D9-AD2F-46265A3DB45B}"/>
                        </a:ext>
                      </a:extLst>
                    </p:cNvPr>
                    <p:cNvCxnSpPr>
                      <a:cxnSpLocks/>
                      <a:stCxn id="153" idx="0"/>
                      <a:endCxn id="151" idx="2"/>
                    </p:cNvCxnSpPr>
                    <p:nvPr/>
                  </p:nvCxnSpPr>
                  <p:spPr>
                    <a:xfrm flipV="1">
                      <a:off x="8099011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95" name="Connecteur droit avec flèche 194">
                      <a:extLst>
                        <a:ext uri="{FF2B5EF4-FFF2-40B4-BE49-F238E27FC236}">
                          <a16:creationId xmlns:a16="http://schemas.microsoft.com/office/drawing/2014/main" id="{3B56F582-CF2E-4BB6-A43C-14B9FFCBD5E7}"/>
                        </a:ext>
                      </a:extLst>
                    </p:cNvPr>
                    <p:cNvCxnSpPr>
                      <a:cxnSpLocks/>
                      <a:stCxn id="150" idx="3"/>
                      <a:endCxn id="151" idx="1"/>
                    </p:cNvCxnSpPr>
                    <p:nvPr/>
                  </p:nvCxnSpPr>
                  <p:spPr>
                    <a:xfrm>
                      <a:off x="7379011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96" name="Connecteur droit avec flèche 195">
                      <a:extLst>
                        <a:ext uri="{FF2B5EF4-FFF2-40B4-BE49-F238E27FC236}">
                          <a16:creationId xmlns:a16="http://schemas.microsoft.com/office/drawing/2014/main" id="{F6E65672-5ED9-4088-B223-D436CCA90DD9}"/>
                        </a:ext>
                      </a:extLst>
                    </p:cNvPr>
                    <p:cNvCxnSpPr>
                      <a:cxnSpLocks/>
                      <a:stCxn id="154" idx="3"/>
                      <a:endCxn id="153" idx="1"/>
                    </p:cNvCxnSpPr>
                    <p:nvPr/>
                  </p:nvCxnSpPr>
                  <p:spPr>
                    <a:xfrm>
                      <a:off x="7380000" y="2160000"/>
                      <a:ext cx="359011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220" name="Rectangle : coins arrondis 219">
                      <a:extLst>
                        <a:ext uri="{FF2B5EF4-FFF2-40B4-BE49-F238E27FC236}">
                          <a16:creationId xmlns:a16="http://schemas.microsoft.com/office/drawing/2014/main" id="{F1FD556C-1FC4-4102-B9E6-E590E0FC423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028305" y="2880431"/>
                      <a:ext cx="900000" cy="90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post-sevrage MC</a:t>
                      </a:r>
                    </a:p>
                  </p:txBody>
                </p:sp>
              </p:grpSp>
              <p:cxnSp>
                <p:nvCxnSpPr>
                  <p:cNvPr id="192" name="Connecteur droit avec flèche 191">
                    <a:extLst>
                      <a:ext uri="{FF2B5EF4-FFF2-40B4-BE49-F238E27FC236}">
                        <a16:creationId xmlns:a16="http://schemas.microsoft.com/office/drawing/2014/main" id="{2F5B93D7-AC85-4C17-B4C6-34B7F95BE63E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309908" y="2650821"/>
                    <a:ext cx="877318" cy="600353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56" name="Connecteur droit avec flèche 155">
                    <a:extLst>
                      <a:ext uri="{FF2B5EF4-FFF2-40B4-BE49-F238E27FC236}">
                        <a16:creationId xmlns:a16="http://schemas.microsoft.com/office/drawing/2014/main" id="{6CC9BA4C-A556-4E0F-9C41-89820B18A1D1}"/>
                      </a:ext>
                    </a:extLst>
                  </p:cNvPr>
                  <p:cNvCxnSpPr>
                    <a:cxnSpLocks/>
                    <a:endCxn id="134" idx="2"/>
                  </p:cNvCxnSpPr>
                  <p:nvPr/>
                </p:nvCxnSpPr>
                <p:spPr>
                  <a:xfrm flipH="1" flipV="1">
                    <a:off x="4320000" y="2699569"/>
                    <a:ext cx="247976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86" name="Connecteur droit avec flèche 185">
                    <a:extLst>
                      <a:ext uri="{FF2B5EF4-FFF2-40B4-BE49-F238E27FC236}">
                        <a16:creationId xmlns:a16="http://schemas.microsoft.com/office/drawing/2014/main" id="{CF48956F-E2CD-42CB-9E0B-6D4ACC2B8233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 flipV="1">
                    <a:off x="3544126" y="2639150"/>
                    <a:ext cx="863277" cy="63060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91" name="Connecteur droit avec flèche 190">
                    <a:extLst>
                      <a:ext uri="{FF2B5EF4-FFF2-40B4-BE49-F238E27FC236}">
                        <a16:creationId xmlns:a16="http://schemas.microsoft.com/office/drawing/2014/main" id="{5D49B5E2-5233-45CA-BD55-FA5A19E0A4E7}"/>
                      </a:ext>
                    </a:extLst>
                  </p:cNvPr>
                  <p:cNvCxnSpPr>
                    <a:cxnSpLocks/>
                    <a:endCxn id="154" idx="2"/>
                  </p:cNvCxnSpPr>
                  <p:nvPr/>
                </p:nvCxnSpPr>
                <p:spPr>
                  <a:xfrm flipV="1">
                    <a:off x="5133126" y="2699569"/>
                    <a:ext cx="268476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cxnSp>
              <p:nvCxnSpPr>
                <p:cNvPr id="318" name="Connecteur droit avec flèche 317">
                  <a:extLst>
                    <a:ext uri="{FF2B5EF4-FFF2-40B4-BE49-F238E27FC236}">
                      <a16:creationId xmlns:a16="http://schemas.microsoft.com/office/drawing/2014/main" id="{B2FA91BC-38BF-4920-969F-03001304BAA2}"/>
                    </a:ext>
                  </a:extLst>
                </p:cNvPr>
                <p:cNvCxnSpPr>
                  <a:cxnSpLocks/>
                  <a:stCxn id="154" idx="1"/>
                  <a:endCxn id="134" idx="3"/>
                </p:cNvCxnSpPr>
                <p:nvPr/>
              </p:nvCxnSpPr>
              <p:spPr>
                <a:xfrm flipH="1">
                  <a:off x="4680000" y="2339569"/>
                  <a:ext cx="361602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21" name="Groupe 320">
                <a:extLst>
                  <a:ext uri="{FF2B5EF4-FFF2-40B4-BE49-F238E27FC236}">
                    <a16:creationId xmlns:a16="http://schemas.microsoft.com/office/drawing/2014/main" id="{4975DF25-96F2-45B0-B2AB-238FC00850B9}"/>
                  </a:ext>
                </a:extLst>
              </p:cNvPr>
              <p:cNvGrpSpPr/>
              <p:nvPr/>
            </p:nvGrpSpPr>
            <p:grpSpPr>
              <a:xfrm>
                <a:off x="11284488" y="5580000"/>
                <a:ext cx="3960613" cy="3060000"/>
                <a:chOff x="2880000" y="900000"/>
                <a:chExt cx="3960613" cy="3060000"/>
              </a:xfrm>
            </p:grpSpPr>
            <p:cxnSp>
              <p:nvCxnSpPr>
                <p:cNvPr id="325" name="Connecteur droit avec flèche 324">
                  <a:extLst>
                    <a:ext uri="{FF2B5EF4-FFF2-40B4-BE49-F238E27FC236}">
                      <a16:creationId xmlns:a16="http://schemas.microsoft.com/office/drawing/2014/main" id="{486C8CD9-A490-4CFC-BD0E-09D0C15F47EB}"/>
                    </a:ext>
                  </a:extLst>
                </p:cNvPr>
                <p:cNvCxnSpPr>
                  <a:cxnSpLocks/>
                  <a:stCxn id="335" idx="1"/>
                  <a:endCxn id="336" idx="3"/>
                </p:cNvCxnSpPr>
                <p:nvPr/>
              </p:nvCxnSpPr>
              <p:spPr>
                <a:xfrm flipH="1">
                  <a:off x="3600989" y="2339569"/>
                  <a:ext cx="359011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326" name="Groupe 325">
                  <a:extLst>
                    <a:ext uri="{FF2B5EF4-FFF2-40B4-BE49-F238E27FC236}">
                      <a16:creationId xmlns:a16="http://schemas.microsoft.com/office/drawing/2014/main" id="{87E272A9-D0AE-4208-8D78-4C42770053D7}"/>
                    </a:ext>
                  </a:extLst>
                </p:cNvPr>
                <p:cNvGrpSpPr/>
                <p:nvPr/>
              </p:nvGrpSpPr>
              <p:grpSpPr>
                <a:xfrm>
                  <a:off x="2880000" y="900000"/>
                  <a:ext cx="3960613" cy="3060000"/>
                  <a:chOff x="2880000" y="900000"/>
                  <a:chExt cx="3960613" cy="3060000"/>
                </a:xfrm>
              </p:grpSpPr>
              <p:grpSp>
                <p:nvGrpSpPr>
                  <p:cNvPr id="328" name="Groupe 327">
                    <a:extLst>
                      <a:ext uri="{FF2B5EF4-FFF2-40B4-BE49-F238E27FC236}">
                        <a16:creationId xmlns:a16="http://schemas.microsoft.com/office/drawing/2014/main" id="{BDD0FE6E-9C8D-4235-82CF-9D253AFFFC41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60000"/>
                    <a:chOff x="4498398" y="720431"/>
                    <a:chExt cx="3960613" cy="3060000"/>
                  </a:xfrm>
                </p:grpSpPr>
                <p:sp>
                  <p:nvSpPr>
                    <p:cNvPr id="333" name="Rectangle : coins arrondis 332">
                      <a:extLst>
                        <a:ext uri="{FF2B5EF4-FFF2-40B4-BE49-F238E27FC236}">
                          <a16:creationId xmlns:a16="http://schemas.microsoft.com/office/drawing/2014/main" id="{9C8853B8-0F95-43D9-BEC3-38514DF451D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34" name="Rectangle : coins arrondis 333">
                      <a:extLst>
                        <a:ext uri="{FF2B5EF4-FFF2-40B4-BE49-F238E27FC236}">
                          <a16:creationId xmlns:a16="http://schemas.microsoft.com/office/drawing/2014/main" id="{92EF3916-B2EB-4A0F-A145-3D5FB34C990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35" name="Rectangle : coins arrondis 334">
                      <a:extLst>
                        <a:ext uri="{FF2B5EF4-FFF2-40B4-BE49-F238E27FC236}">
                          <a16:creationId xmlns:a16="http://schemas.microsoft.com/office/drawing/2014/main" id="{9E0EB7D9-E3EF-43EC-B399-6B827C6146E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36" name="Rectangle : coins arrondis 335">
                      <a:extLst>
                        <a:ext uri="{FF2B5EF4-FFF2-40B4-BE49-F238E27FC236}">
                          <a16:creationId xmlns:a16="http://schemas.microsoft.com/office/drawing/2014/main" id="{07364BC8-4273-40CF-AB7C-7E2DB4C03A2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9387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337" name="Connecteur droit avec flèche 336">
                      <a:extLst>
                        <a:ext uri="{FF2B5EF4-FFF2-40B4-BE49-F238E27FC236}">
                          <a16:creationId xmlns:a16="http://schemas.microsoft.com/office/drawing/2014/main" id="{B72E66AA-877A-4125-998B-A9CA0CDA129F}"/>
                        </a:ext>
                      </a:extLst>
                    </p:cNvPr>
                    <p:cNvCxnSpPr>
                      <a:cxnSpLocks/>
                      <a:stCxn id="333" idx="2"/>
                      <a:endCxn id="336" idx="0"/>
                    </p:cNvCxnSpPr>
                    <p:nvPr/>
                  </p:nvCxnSpPr>
                  <p:spPr>
                    <a:xfrm>
                      <a:off x="4858398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8" name="Connecteur droit avec flèche 337">
                      <a:extLst>
                        <a:ext uri="{FF2B5EF4-FFF2-40B4-BE49-F238E27FC236}">
                          <a16:creationId xmlns:a16="http://schemas.microsoft.com/office/drawing/2014/main" id="{C5404730-19A7-4CB6-851B-05B1FBB2CA98}"/>
                        </a:ext>
                      </a:extLst>
                    </p:cNvPr>
                    <p:cNvCxnSpPr>
                      <a:cxnSpLocks/>
                      <a:stCxn id="333" idx="3"/>
                      <a:endCxn id="334" idx="1"/>
                    </p:cNvCxnSpPr>
                    <p:nvPr/>
                  </p:nvCxnSpPr>
                  <p:spPr>
                    <a:xfrm>
                      <a:off x="5218398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39" name="Connecteur droit avec flèche 338">
                      <a:extLst>
                        <a:ext uri="{FF2B5EF4-FFF2-40B4-BE49-F238E27FC236}">
                          <a16:creationId xmlns:a16="http://schemas.microsoft.com/office/drawing/2014/main" id="{1A02AA4C-2381-430A-BB54-351BE1EA0656}"/>
                        </a:ext>
                      </a:extLst>
                    </p:cNvPr>
                    <p:cNvCxnSpPr>
                      <a:cxnSpLocks/>
                      <a:stCxn id="335" idx="0"/>
                      <a:endCxn id="334" idx="2"/>
                    </p:cNvCxnSpPr>
                    <p:nvPr/>
                  </p:nvCxnSpPr>
                  <p:spPr>
                    <a:xfrm flipV="1">
                      <a:off x="5938398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340" name="Rectangle : coins arrondis 339">
                      <a:extLst>
                        <a:ext uri="{FF2B5EF4-FFF2-40B4-BE49-F238E27FC236}">
                          <a16:creationId xmlns:a16="http://schemas.microsoft.com/office/drawing/2014/main" id="{687045A8-352C-45C6-9177-3764239C66B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5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41" name="Rectangle : coins arrondis 340">
                      <a:extLst>
                        <a:ext uri="{FF2B5EF4-FFF2-40B4-BE49-F238E27FC236}">
                          <a16:creationId xmlns:a16="http://schemas.microsoft.com/office/drawing/2014/main" id="{9FC6D038-CA79-4C2A-911F-E9A09B578CF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42" name="Rectangle : coins arrondis 341">
                      <a:extLst>
                        <a:ext uri="{FF2B5EF4-FFF2-40B4-BE49-F238E27FC236}">
                          <a16:creationId xmlns:a16="http://schemas.microsoft.com/office/drawing/2014/main" id="{C19A8E14-CEE3-4685-AF5E-C7C1F37CBE3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43" name="Rectangle : coins arrondis 342">
                      <a:extLst>
                        <a:ext uri="{FF2B5EF4-FFF2-40B4-BE49-F238E27FC236}">
                          <a16:creationId xmlns:a16="http://schemas.microsoft.com/office/drawing/2014/main" id="{DB427BDE-D5C3-43A7-BC85-BB54991EBCB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60000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344" name="Connecteur droit avec flèche 343">
                      <a:extLst>
                        <a:ext uri="{FF2B5EF4-FFF2-40B4-BE49-F238E27FC236}">
                          <a16:creationId xmlns:a16="http://schemas.microsoft.com/office/drawing/2014/main" id="{342789E7-83F0-40F8-B389-4D4F331AA43A}"/>
                        </a:ext>
                      </a:extLst>
                    </p:cNvPr>
                    <p:cNvCxnSpPr>
                      <a:cxnSpLocks/>
                      <a:stCxn id="343" idx="0"/>
                      <a:endCxn id="340" idx="2"/>
                    </p:cNvCxnSpPr>
                    <p:nvPr/>
                  </p:nvCxnSpPr>
                  <p:spPr>
                    <a:xfrm flipH="1" flipV="1">
                      <a:off x="7019011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5" name="Connecteur droit avec flèche 344">
                      <a:extLst>
                        <a:ext uri="{FF2B5EF4-FFF2-40B4-BE49-F238E27FC236}">
                          <a16:creationId xmlns:a16="http://schemas.microsoft.com/office/drawing/2014/main" id="{A6383E2A-5468-4EE8-AC6D-557D805AB78C}"/>
                        </a:ext>
                      </a:extLst>
                    </p:cNvPr>
                    <p:cNvCxnSpPr>
                      <a:cxnSpLocks/>
                      <a:stCxn id="342" idx="0"/>
                      <a:endCxn id="341" idx="2"/>
                    </p:cNvCxnSpPr>
                    <p:nvPr/>
                  </p:nvCxnSpPr>
                  <p:spPr>
                    <a:xfrm flipV="1">
                      <a:off x="8099011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6" name="Connecteur droit avec flèche 345">
                      <a:extLst>
                        <a:ext uri="{FF2B5EF4-FFF2-40B4-BE49-F238E27FC236}">
                          <a16:creationId xmlns:a16="http://schemas.microsoft.com/office/drawing/2014/main" id="{ACACBF40-A130-4FDC-A20C-5D09EA821BD2}"/>
                        </a:ext>
                      </a:extLst>
                    </p:cNvPr>
                    <p:cNvCxnSpPr>
                      <a:cxnSpLocks/>
                      <a:stCxn id="340" idx="3"/>
                      <a:endCxn id="341" idx="1"/>
                    </p:cNvCxnSpPr>
                    <p:nvPr/>
                  </p:nvCxnSpPr>
                  <p:spPr>
                    <a:xfrm>
                      <a:off x="7379011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47" name="Connecteur droit avec flèche 346">
                      <a:extLst>
                        <a:ext uri="{FF2B5EF4-FFF2-40B4-BE49-F238E27FC236}">
                          <a16:creationId xmlns:a16="http://schemas.microsoft.com/office/drawing/2014/main" id="{025C3E9A-ED4F-44F3-B109-B059B16C19FC}"/>
                        </a:ext>
                      </a:extLst>
                    </p:cNvPr>
                    <p:cNvCxnSpPr>
                      <a:cxnSpLocks/>
                      <a:stCxn id="343" idx="3"/>
                      <a:endCxn id="342" idx="1"/>
                    </p:cNvCxnSpPr>
                    <p:nvPr/>
                  </p:nvCxnSpPr>
                  <p:spPr>
                    <a:xfrm>
                      <a:off x="7380000" y="2160000"/>
                      <a:ext cx="359011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348" name="Rectangle : coins arrondis 347">
                      <a:extLst>
                        <a:ext uri="{FF2B5EF4-FFF2-40B4-BE49-F238E27FC236}">
                          <a16:creationId xmlns:a16="http://schemas.microsoft.com/office/drawing/2014/main" id="{2A1ED277-AF62-478D-8541-7B092C77AED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028305" y="2880431"/>
                      <a:ext cx="900000" cy="90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post-sevrage MC</a:t>
                      </a:r>
                    </a:p>
                  </p:txBody>
                </p:sp>
              </p:grpSp>
              <p:cxnSp>
                <p:nvCxnSpPr>
                  <p:cNvPr id="329" name="Connecteur droit avec flèche 328">
                    <a:extLst>
                      <a:ext uri="{FF2B5EF4-FFF2-40B4-BE49-F238E27FC236}">
                        <a16:creationId xmlns:a16="http://schemas.microsoft.com/office/drawing/2014/main" id="{1E1E24B6-D842-4C90-BFBE-F173337A3C1A}"/>
                      </a:ext>
                    </a:extLst>
                  </p:cNvPr>
                  <p:cNvCxnSpPr>
                    <a:cxnSpLocks/>
                    <a:stCxn id="342" idx="2"/>
                  </p:cNvCxnSpPr>
                  <p:nvPr/>
                </p:nvCxnSpPr>
                <p:spPr>
                  <a:xfrm flipH="1">
                    <a:off x="5309907" y="2699569"/>
                    <a:ext cx="1170706" cy="551605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30" name="Connecteur droit avec flèche 329">
                    <a:extLst>
                      <a:ext uri="{FF2B5EF4-FFF2-40B4-BE49-F238E27FC236}">
                        <a16:creationId xmlns:a16="http://schemas.microsoft.com/office/drawing/2014/main" id="{B773C5EE-B25B-425F-B6D7-86617BAF4110}"/>
                      </a:ext>
                    </a:extLst>
                  </p:cNvPr>
                  <p:cNvCxnSpPr>
                    <a:cxnSpLocks/>
                    <a:endCxn id="335" idx="2"/>
                  </p:cNvCxnSpPr>
                  <p:nvPr/>
                </p:nvCxnSpPr>
                <p:spPr>
                  <a:xfrm flipH="1" flipV="1">
                    <a:off x="4320000" y="2699569"/>
                    <a:ext cx="264514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31" name="Connecteur droit avec flèche 330">
                    <a:extLst>
                      <a:ext uri="{FF2B5EF4-FFF2-40B4-BE49-F238E27FC236}">
                        <a16:creationId xmlns:a16="http://schemas.microsoft.com/office/drawing/2014/main" id="{A5B3C744-F5B3-4EA4-AA03-C21E63F107DC}"/>
                      </a:ext>
                    </a:extLst>
                  </p:cNvPr>
                  <p:cNvCxnSpPr>
                    <a:cxnSpLocks/>
                    <a:endCxn id="336" idx="2"/>
                  </p:cNvCxnSpPr>
                  <p:nvPr/>
                </p:nvCxnSpPr>
                <p:spPr>
                  <a:xfrm flipH="1" flipV="1">
                    <a:off x="3240989" y="2699569"/>
                    <a:ext cx="1166413" cy="57018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32" name="Connecteur droit avec flèche 331">
                    <a:extLst>
                      <a:ext uri="{FF2B5EF4-FFF2-40B4-BE49-F238E27FC236}">
                        <a16:creationId xmlns:a16="http://schemas.microsoft.com/office/drawing/2014/main" id="{1B5600BD-77E5-48F5-B27D-8B4A9BC58E66}"/>
                      </a:ext>
                    </a:extLst>
                  </p:cNvPr>
                  <p:cNvCxnSpPr>
                    <a:cxnSpLocks/>
                    <a:endCxn id="343" idx="2"/>
                  </p:cNvCxnSpPr>
                  <p:nvPr/>
                </p:nvCxnSpPr>
                <p:spPr>
                  <a:xfrm flipV="1">
                    <a:off x="5132731" y="2699569"/>
                    <a:ext cx="268871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cxnSp>
              <p:nvCxnSpPr>
                <p:cNvPr id="327" name="Connecteur droit avec flèche 326">
                  <a:extLst>
                    <a:ext uri="{FF2B5EF4-FFF2-40B4-BE49-F238E27FC236}">
                      <a16:creationId xmlns:a16="http://schemas.microsoft.com/office/drawing/2014/main" id="{8A25EE01-9756-4BB3-A9DD-37177C093E10}"/>
                    </a:ext>
                  </a:extLst>
                </p:cNvPr>
                <p:cNvCxnSpPr>
                  <a:cxnSpLocks/>
                  <a:stCxn id="343" idx="1"/>
                  <a:endCxn id="335" idx="3"/>
                </p:cNvCxnSpPr>
                <p:nvPr/>
              </p:nvCxnSpPr>
              <p:spPr>
                <a:xfrm flipH="1">
                  <a:off x="4680000" y="2339569"/>
                  <a:ext cx="361602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351" name="Groupe 350">
                <a:extLst>
                  <a:ext uri="{FF2B5EF4-FFF2-40B4-BE49-F238E27FC236}">
                    <a16:creationId xmlns:a16="http://schemas.microsoft.com/office/drawing/2014/main" id="{5D0C4D59-5726-435E-8CA6-4E25934825F9}"/>
                  </a:ext>
                </a:extLst>
              </p:cNvPr>
              <p:cNvGrpSpPr/>
              <p:nvPr/>
            </p:nvGrpSpPr>
            <p:grpSpPr>
              <a:xfrm>
                <a:off x="15605779" y="5580000"/>
                <a:ext cx="3960613" cy="3060000"/>
                <a:chOff x="2880000" y="900000"/>
                <a:chExt cx="3960613" cy="3060000"/>
              </a:xfrm>
            </p:grpSpPr>
            <p:cxnSp>
              <p:nvCxnSpPr>
                <p:cNvPr id="355" name="Connecteur droit avec flèche 354">
                  <a:extLst>
                    <a:ext uri="{FF2B5EF4-FFF2-40B4-BE49-F238E27FC236}">
                      <a16:creationId xmlns:a16="http://schemas.microsoft.com/office/drawing/2014/main" id="{4028C081-03FB-434F-81EB-E013C139B77C}"/>
                    </a:ext>
                  </a:extLst>
                </p:cNvPr>
                <p:cNvCxnSpPr>
                  <a:cxnSpLocks/>
                  <a:stCxn id="365" idx="1"/>
                  <a:endCxn id="366" idx="3"/>
                </p:cNvCxnSpPr>
                <p:nvPr/>
              </p:nvCxnSpPr>
              <p:spPr>
                <a:xfrm flipH="1">
                  <a:off x="3600989" y="2339569"/>
                  <a:ext cx="359011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356" name="Groupe 355">
                  <a:extLst>
                    <a:ext uri="{FF2B5EF4-FFF2-40B4-BE49-F238E27FC236}">
                      <a16:creationId xmlns:a16="http://schemas.microsoft.com/office/drawing/2014/main" id="{694DED90-5FCF-4A7B-B06F-942E8B5D36D1}"/>
                    </a:ext>
                  </a:extLst>
                </p:cNvPr>
                <p:cNvGrpSpPr/>
                <p:nvPr/>
              </p:nvGrpSpPr>
              <p:grpSpPr>
                <a:xfrm>
                  <a:off x="2880000" y="900000"/>
                  <a:ext cx="3960613" cy="3060000"/>
                  <a:chOff x="2880000" y="900000"/>
                  <a:chExt cx="3960613" cy="3060000"/>
                </a:xfrm>
              </p:grpSpPr>
              <p:grpSp>
                <p:nvGrpSpPr>
                  <p:cNvPr id="358" name="Groupe 357">
                    <a:extLst>
                      <a:ext uri="{FF2B5EF4-FFF2-40B4-BE49-F238E27FC236}">
                        <a16:creationId xmlns:a16="http://schemas.microsoft.com/office/drawing/2014/main" id="{196C7C2E-C28B-40F5-833E-701E34791001}"/>
                      </a:ext>
                    </a:extLst>
                  </p:cNvPr>
                  <p:cNvGrpSpPr/>
                  <p:nvPr/>
                </p:nvGrpSpPr>
                <p:grpSpPr>
                  <a:xfrm>
                    <a:off x="2880000" y="900000"/>
                    <a:ext cx="3960613" cy="3060000"/>
                    <a:chOff x="4498398" y="720431"/>
                    <a:chExt cx="3960613" cy="3060000"/>
                  </a:xfrm>
                </p:grpSpPr>
                <p:sp>
                  <p:nvSpPr>
                    <p:cNvPr id="363" name="Rectangle : coins arrondis 362">
                      <a:extLst>
                        <a:ext uri="{FF2B5EF4-FFF2-40B4-BE49-F238E27FC236}">
                          <a16:creationId xmlns:a16="http://schemas.microsoft.com/office/drawing/2014/main" id="{96A4799B-8404-43CF-A342-78C7B5A75C9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64" name="Rectangle : coins arrondis 363">
                      <a:extLst>
                        <a:ext uri="{FF2B5EF4-FFF2-40B4-BE49-F238E27FC236}">
                          <a16:creationId xmlns:a16="http://schemas.microsoft.com/office/drawing/2014/main" id="{0A35DDFB-87C8-4093-AEC1-59063A8BF09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65" name="Rectangle : coins arrondis 364">
                      <a:extLst>
                        <a:ext uri="{FF2B5EF4-FFF2-40B4-BE49-F238E27FC236}">
                          <a16:creationId xmlns:a16="http://schemas.microsoft.com/office/drawing/2014/main" id="{EE9B0E70-0BD3-441E-918D-A84DBCC95AA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578398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66" name="Rectangle : coins arrondis 365">
                      <a:extLst>
                        <a:ext uri="{FF2B5EF4-FFF2-40B4-BE49-F238E27FC236}">
                          <a16:creationId xmlns:a16="http://schemas.microsoft.com/office/drawing/2014/main" id="{E77FCE05-D5E0-4B53-BE08-1F7895F1A3C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4499387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367" name="Connecteur droit avec flèche 366">
                      <a:extLst>
                        <a:ext uri="{FF2B5EF4-FFF2-40B4-BE49-F238E27FC236}">
                          <a16:creationId xmlns:a16="http://schemas.microsoft.com/office/drawing/2014/main" id="{D585FA51-14D1-482F-86DD-6AFDA8FAD5AB}"/>
                        </a:ext>
                      </a:extLst>
                    </p:cNvPr>
                    <p:cNvCxnSpPr>
                      <a:cxnSpLocks/>
                      <a:stCxn id="363" idx="2"/>
                      <a:endCxn id="366" idx="0"/>
                    </p:cNvCxnSpPr>
                    <p:nvPr/>
                  </p:nvCxnSpPr>
                  <p:spPr>
                    <a:xfrm>
                      <a:off x="4858398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8" name="Connecteur droit avec flèche 367">
                      <a:extLst>
                        <a:ext uri="{FF2B5EF4-FFF2-40B4-BE49-F238E27FC236}">
                          <a16:creationId xmlns:a16="http://schemas.microsoft.com/office/drawing/2014/main" id="{D52FB3B6-58B7-491C-A1CF-36DBEB3C0F08}"/>
                        </a:ext>
                      </a:extLst>
                    </p:cNvPr>
                    <p:cNvCxnSpPr>
                      <a:cxnSpLocks/>
                      <a:stCxn id="363" idx="3"/>
                      <a:endCxn id="364" idx="1"/>
                    </p:cNvCxnSpPr>
                    <p:nvPr/>
                  </p:nvCxnSpPr>
                  <p:spPr>
                    <a:xfrm>
                      <a:off x="5218398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69" name="Connecteur droit avec flèche 368">
                      <a:extLst>
                        <a:ext uri="{FF2B5EF4-FFF2-40B4-BE49-F238E27FC236}">
                          <a16:creationId xmlns:a16="http://schemas.microsoft.com/office/drawing/2014/main" id="{4C2782D0-1508-48C6-B626-31EAED0BB556}"/>
                        </a:ext>
                      </a:extLst>
                    </p:cNvPr>
                    <p:cNvCxnSpPr>
                      <a:cxnSpLocks/>
                      <a:stCxn id="365" idx="0"/>
                      <a:endCxn id="364" idx="2"/>
                    </p:cNvCxnSpPr>
                    <p:nvPr/>
                  </p:nvCxnSpPr>
                  <p:spPr>
                    <a:xfrm flipV="1">
                      <a:off x="5938398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370" name="Rectangle : coins arrondis 369">
                      <a:extLst>
                        <a:ext uri="{FF2B5EF4-FFF2-40B4-BE49-F238E27FC236}">
                          <a16:creationId xmlns:a16="http://schemas.microsoft.com/office/drawing/2014/main" id="{8EF8BF5D-73FB-408D-88D3-A5D0327B6A1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5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71" name="Rectangle : coins arrondis 370">
                      <a:extLst>
                        <a:ext uri="{FF2B5EF4-FFF2-40B4-BE49-F238E27FC236}">
                          <a16:creationId xmlns:a16="http://schemas.microsoft.com/office/drawing/2014/main" id="{5E9DACB0-0260-4D14-9A0A-6E879ED9381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720431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pattFill prst="openDmnd">
                      <a:fgClr>
                        <a:schemeClr val="accent6">
                          <a:lumMod val="50000"/>
                        </a:schemeClr>
                      </a:fgClr>
                      <a:bgClr>
                        <a:schemeClr val="accent6"/>
                      </a:bgClr>
                    </a:patt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Volière de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72" name="Rectangle : coins arrondis 371">
                      <a:extLst>
                        <a:ext uri="{FF2B5EF4-FFF2-40B4-BE49-F238E27FC236}">
                          <a16:creationId xmlns:a16="http://schemas.microsoft.com/office/drawing/2014/main" id="{5B2DCC62-BBD8-4B1C-87FA-3AFF305BE09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7739011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sp>
                  <p:nvSpPr>
                    <p:cNvPr id="373" name="Rectangle : coins arrondis 372">
                      <a:extLst>
                        <a:ext uri="{FF2B5EF4-FFF2-40B4-BE49-F238E27FC236}">
                          <a16:creationId xmlns:a16="http://schemas.microsoft.com/office/drawing/2014/main" id="{86CDCE82-7F71-4354-8663-9AAF6290E55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60000" y="1800000"/>
                      <a:ext cx="720000" cy="72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Loge de </a:t>
                      </a:r>
                    </a:p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post-sevrage MC</a:t>
                      </a:r>
                    </a:p>
                  </p:txBody>
                </p:sp>
                <p:cxnSp>
                  <p:nvCxnSpPr>
                    <p:cNvPr id="374" name="Connecteur droit avec flèche 373">
                      <a:extLst>
                        <a:ext uri="{FF2B5EF4-FFF2-40B4-BE49-F238E27FC236}">
                          <a16:creationId xmlns:a16="http://schemas.microsoft.com/office/drawing/2014/main" id="{3C913C34-841B-440F-9BA1-2869BC4AEE95}"/>
                        </a:ext>
                      </a:extLst>
                    </p:cNvPr>
                    <p:cNvCxnSpPr>
                      <a:cxnSpLocks/>
                      <a:stCxn id="373" idx="0"/>
                      <a:endCxn id="370" idx="2"/>
                    </p:cNvCxnSpPr>
                    <p:nvPr/>
                  </p:nvCxnSpPr>
                  <p:spPr>
                    <a:xfrm flipH="1" flipV="1">
                      <a:off x="7019011" y="1440431"/>
                      <a:ext cx="989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75" name="Connecteur droit avec flèche 374">
                      <a:extLst>
                        <a:ext uri="{FF2B5EF4-FFF2-40B4-BE49-F238E27FC236}">
                          <a16:creationId xmlns:a16="http://schemas.microsoft.com/office/drawing/2014/main" id="{22E163F2-CCB3-4FCD-AD92-AD2B0BD58D90}"/>
                        </a:ext>
                      </a:extLst>
                    </p:cNvPr>
                    <p:cNvCxnSpPr>
                      <a:cxnSpLocks/>
                      <a:stCxn id="372" idx="0"/>
                      <a:endCxn id="371" idx="2"/>
                    </p:cNvCxnSpPr>
                    <p:nvPr/>
                  </p:nvCxnSpPr>
                  <p:spPr>
                    <a:xfrm flipV="1">
                      <a:off x="8099011" y="1440431"/>
                      <a:ext cx="0" cy="359569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76" name="Connecteur droit avec flèche 375">
                      <a:extLst>
                        <a:ext uri="{FF2B5EF4-FFF2-40B4-BE49-F238E27FC236}">
                          <a16:creationId xmlns:a16="http://schemas.microsoft.com/office/drawing/2014/main" id="{75BCF80B-AAF3-411C-B0DD-FCC33C00328E}"/>
                        </a:ext>
                      </a:extLst>
                    </p:cNvPr>
                    <p:cNvCxnSpPr>
                      <a:cxnSpLocks/>
                      <a:stCxn id="370" idx="3"/>
                      <a:endCxn id="371" idx="1"/>
                    </p:cNvCxnSpPr>
                    <p:nvPr/>
                  </p:nvCxnSpPr>
                  <p:spPr>
                    <a:xfrm>
                      <a:off x="7379011" y="1080431"/>
                      <a:ext cx="360000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377" name="Connecteur droit avec flèche 376">
                      <a:extLst>
                        <a:ext uri="{FF2B5EF4-FFF2-40B4-BE49-F238E27FC236}">
                          <a16:creationId xmlns:a16="http://schemas.microsoft.com/office/drawing/2014/main" id="{036EE096-58B4-4A1A-818B-A25C3789E109}"/>
                        </a:ext>
                      </a:extLst>
                    </p:cNvPr>
                    <p:cNvCxnSpPr>
                      <a:cxnSpLocks/>
                      <a:stCxn id="373" idx="3"/>
                      <a:endCxn id="372" idx="1"/>
                    </p:cNvCxnSpPr>
                    <p:nvPr/>
                  </p:nvCxnSpPr>
                  <p:spPr>
                    <a:xfrm>
                      <a:off x="7380000" y="2160000"/>
                      <a:ext cx="359011" cy="0"/>
                    </a:xfrm>
                    <a:prstGeom prst="straightConnector1">
                      <a:avLst/>
                    </a:prstGeom>
                    <a:ln w="19050" cmpd="dbl">
                      <a:solidFill>
                        <a:schemeClr val="tx1"/>
                      </a:solidFill>
                      <a:headEnd type="triangle"/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378" name="Rectangle : coins arrondis 377">
                      <a:extLst>
                        <a:ext uri="{FF2B5EF4-FFF2-40B4-BE49-F238E27FC236}">
                          <a16:creationId xmlns:a16="http://schemas.microsoft.com/office/drawing/2014/main" id="{6AFF456E-177E-4CD6-9777-97F2F6CC8D3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028305" y="2880431"/>
                      <a:ext cx="900000" cy="900000"/>
                    </a:xfrm>
                    <a:prstGeom prst="roundRect">
                      <a:avLst>
                        <a:gd name="adj" fmla="val 24073"/>
                      </a:avLst>
                    </a:prstGeom>
                    <a:solidFill>
                      <a:schemeClr val="accent6"/>
                    </a:solidFill>
                    <a:ln w="19050">
                      <a:solidFill>
                        <a:schemeClr val="accent6">
                          <a:lumMod val="50000"/>
                        </a:schemeClr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lIns="0" tIns="0" rIns="0" bIns="0" rtlCol="0" anchor="ctr"/>
                    <a:lstStyle/>
                    <a:p>
                      <a:pPr algn="ctr"/>
                      <a:r>
                        <a:rPr lang="fr-FR" sz="800" dirty="0">
                          <a:solidFill>
                            <a:schemeClr val="tx1"/>
                          </a:solidFill>
                        </a:rPr>
                        <a:t>Pré-loge de post-sevrage MC</a:t>
                      </a:r>
                    </a:p>
                  </p:txBody>
                </p:sp>
              </p:grpSp>
              <p:cxnSp>
                <p:nvCxnSpPr>
                  <p:cNvPr id="359" name="Connecteur droit avec flèche 358">
                    <a:extLst>
                      <a:ext uri="{FF2B5EF4-FFF2-40B4-BE49-F238E27FC236}">
                        <a16:creationId xmlns:a16="http://schemas.microsoft.com/office/drawing/2014/main" id="{676D8441-1D50-4D93-8D57-F17BB84E4E72}"/>
                      </a:ext>
                    </a:extLst>
                  </p:cNvPr>
                  <p:cNvCxnSpPr>
                    <a:cxnSpLocks/>
                    <a:stCxn id="372" idx="2"/>
                  </p:cNvCxnSpPr>
                  <p:nvPr/>
                </p:nvCxnSpPr>
                <p:spPr>
                  <a:xfrm flipH="1">
                    <a:off x="5309907" y="2699569"/>
                    <a:ext cx="1170706" cy="551605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60" name="Connecteur droit avec flèche 359">
                    <a:extLst>
                      <a:ext uri="{FF2B5EF4-FFF2-40B4-BE49-F238E27FC236}">
                        <a16:creationId xmlns:a16="http://schemas.microsoft.com/office/drawing/2014/main" id="{6AC28D38-F63E-4F71-AAEA-03426DB7975D}"/>
                      </a:ext>
                    </a:extLst>
                  </p:cNvPr>
                  <p:cNvCxnSpPr>
                    <a:cxnSpLocks/>
                    <a:endCxn id="365" idx="2"/>
                  </p:cNvCxnSpPr>
                  <p:nvPr/>
                </p:nvCxnSpPr>
                <p:spPr>
                  <a:xfrm flipH="1" flipV="1">
                    <a:off x="4320000" y="2699569"/>
                    <a:ext cx="269690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61" name="Connecteur droit avec flèche 360">
                    <a:extLst>
                      <a:ext uri="{FF2B5EF4-FFF2-40B4-BE49-F238E27FC236}">
                        <a16:creationId xmlns:a16="http://schemas.microsoft.com/office/drawing/2014/main" id="{F53AE5F8-6BA8-4592-9CB0-483C34A6570F}"/>
                      </a:ext>
                    </a:extLst>
                  </p:cNvPr>
                  <p:cNvCxnSpPr>
                    <a:cxnSpLocks/>
                    <a:endCxn id="366" idx="2"/>
                  </p:cNvCxnSpPr>
                  <p:nvPr/>
                </p:nvCxnSpPr>
                <p:spPr>
                  <a:xfrm flipH="1" flipV="1">
                    <a:off x="3240989" y="2699569"/>
                    <a:ext cx="1166413" cy="57018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362" name="Connecteur droit avec flèche 361">
                    <a:extLst>
                      <a:ext uri="{FF2B5EF4-FFF2-40B4-BE49-F238E27FC236}">
                        <a16:creationId xmlns:a16="http://schemas.microsoft.com/office/drawing/2014/main" id="{A1DDDBF9-5273-4214-B2E8-D4047D37ED3F}"/>
                      </a:ext>
                    </a:extLst>
                  </p:cNvPr>
                  <p:cNvCxnSpPr>
                    <a:cxnSpLocks/>
                    <a:endCxn id="373" idx="2"/>
                  </p:cNvCxnSpPr>
                  <p:nvPr/>
                </p:nvCxnSpPr>
                <p:spPr>
                  <a:xfrm flipV="1">
                    <a:off x="5114623" y="2699569"/>
                    <a:ext cx="286979" cy="360431"/>
                  </a:xfrm>
                  <a:prstGeom prst="straightConnector1">
                    <a:avLst/>
                  </a:prstGeom>
                  <a:ln w="19050" cmpd="sng">
                    <a:solidFill>
                      <a:schemeClr val="tx1"/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cxnSp>
              <p:nvCxnSpPr>
                <p:cNvPr id="357" name="Connecteur droit avec flèche 356">
                  <a:extLst>
                    <a:ext uri="{FF2B5EF4-FFF2-40B4-BE49-F238E27FC236}">
                      <a16:creationId xmlns:a16="http://schemas.microsoft.com/office/drawing/2014/main" id="{8B177F31-05C0-4A2F-AC45-1BC3DC885458}"/>
                    </a:ext>
                  </a:extLst>
                </p:cNvPr>
                <p:cNvCxnSpPr>
                  <a:cxnSpLocks/>
                  <a:stCxn id="373" idx="1"/>
                  <a:endCxn id="365" idx="3"/>
                </p:cNvCxnSpPr>
                <p:nvPr/>
              </p:nvCxnSpPr>
              <p:spPr>
                <a:xfrm flipH="1">
                  <a:off x="4680000" y="2339569"/>
                  <a:ext cx="361602" cy="0"/>
                </a:xfrm>
                <a:prstGeom prst="straightConnector1">
                  <a:avLst/>
                </a:prstGeom>
                <a:ln w="19050" cmpd="dbl">
                  <a:solidFill>
                    <a:schemeClr val="tx1"/>
                  </a:solidFill>
                  <a:headEnd type="triangle"/>
                  <a:tailEnd type="triangle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205" name="Groupe 204">
              <a:extLst>
                <a:ext uri="{FF2B5EF4-FFF2-40B4-BE49-F238E27FC236}">
                  <a16:creationId xmlns:a16="http://schemas.microsoft.com/office/drawing/2014/main" id="{8DB732D2-9C6B-46DA-A630-0DBC1161A81C}"/>
                </a:ext>
              </a:extLst>
            </p:cNvPr>
            <p:cNvGrpSpPr/>
            <p:nvPr/>
          </p:nvGrpSpPr>
          <p:grpSpPr>
            <a:xfrm>
              <a:off x="2428775" y="2249603"/>
              <a:ext cx="2160000" cy="2160000"/>
              <a:chOff x="5400000" y="7380000"/>
              <a:chExt cx="2160000" cy="2160000"/>
            </a:xfrm>
          </p:grpSpPr>
          <p:sp>
            <p:nvSpPr>
              <p:cNvPr id="206" name="Rectangle : coins arrondis 205">
                <a:extLst>
                  <a:ext uri="{FF2B5EF4-FFF2-40B4-BE49-F238E27FC236}">
                    <a16:creationId xmlns:a16="http://schemas.microsoft.com/office/drawing/2014/main" id="{C170E105-DFC9-4E63-96E7-BDCAAE9A8692}"/>
                  </a:ext>
                </a:extLst>
              </p:cNvPr>
              <p:cNvSpPr/>
              <p:nvPr/>
            </p:nvSpPr>
            <p:spPr>
              <a:xfrm>
                <a:off x="5400000" y="7380000"/>
                <a:ext cx="2160000" cy="2160000"/>
              </a:xfrm>
              <a:prstGeom prst="roundRect">
                <a:avLst>
                  <a:gd name="adj" fmla="val 11186"/>
                </a:avLst>
              </a:prstGeom>
              <a:solidFill>
                <a:srgbClr val="FFB7B7"/>
              </a:solidFill>
              <a:ln w="19050">
                <a:solidFill>
                  <a:srgbClr val="A40000"/>
                </a:solidFill>
                <a:prstDash val="sys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endParaRPr lang="fr-FR" sz="800"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207" name="Groupe 206">
                <a:extLst>
                  <a:ext uri="{FF2B5EF4-FFF2-40B4-BE49-F238E27FC236}">
                    <a16:creationId xmlns:a16="http://schemas.microsoft.com/office/drawing/2014/main" id="{B0B9D06B-3512-4FBB-B9D1-4DAEC44BD105}"/>
                  </a:ext>
                </a:extLst>
              </p:cNvPr>
              <p:cNvGrpSpPr/>
              <p:nvPr/>
            </p:nvGrpSpPr>
            <p:grpSpPr>
              <a:xfrm>
                <a:off x="5580000" y="7560000"/>
                <a:ext cx="1800000" cy="1800000"/>
                <a:chOff x="2646648" y="2252069"/>
                <a:chExt cx="1800000" cy="1800000"/>
              </a:xfrm>
            </p:grpSpPr>
            <p:sp>
              <p:nvSpPr>
                <p:cNvPr id="208" name="Rectangle : coins arrondis 207">
                  <a:extLst>
                    <a:ext uri="{FF2B5EF4-FFF2-40B4-BE49-F238E27FC236}">
                      <a16:creationId xmlns:a16="http://schemas.microsoft.com/office/drawing/2014/main" id="{072CA5D8-5878-40A2-9E29-CF48130E2932}"/>
                    </a:ext>
                  </a:extLst>
                </p:cNvPr>
                <p:cNvSpPr/>
                <p:nvPr/>
              </p:nvSpPr>
              <p:spPr>
                <a:xfrm>
                  <a:off x="2646648" y="225206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>
                  <a:solidFill>
                    <a:schemeClr val="accent6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d’isolement MC </a:t>
                  </a:r>
                </a:p>
              </p:txBody>
            </p:sp>
            <p:sp>
              <p:nvSpPr>
                <p:cNvPr id="209" name="Rectangle : coins arrondis 208">
                  <a:extLst>
                    <a:ext uri="{FF2B5EF4-FFF2-40B4-BE49-F238E27FC236}">
                      <a16:creationId xmlns:a16="http://schemas.microsoft.com/office/drawing/2014/main" id="{09CFFD86-0E26-4C79-A748-C48A1A983C9E}"/>
                    </a:ext>
                  </a:extLst>
                </p:cNvPr>
                <p:cNvSpPr/>
                <p:nvPr/>
              </p:nvSpPr>
              <p:spPr>
                <a:xfrm>
                  <a:off x="3186648" y="333206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rgbClr val="FF4F4F"/>
                </a:solidFill>
                <a:ln w="19050">
                  <a:solidFill>
                    <a:srgbClr val="A40000"/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Infirmerie de proximité</a:t>
                  </a:r>
                </a:p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petite</a:t>
                  </a:r>
                </a:p>
              </p:txBody>
            </p:sp>
            <p:sp>
              <p:nvSpPr>
                <p:cNvPr id="235" name="Rectangle : coins arrondis 234">
                  <a:extLst>
                    <a:ext uri="{FF2B5EF4-FFF2-40B4-BE49-F238E27FC236}">
                      <a16:creationId xmlns:a16="http://schemas.microsoft.com/office/drawing/2014/main" id="{8F17F714-FACC-4AFE-B9AD-0ED0BB78D2EA}"/>
                    </a:ext>
                  </a:extLst>
                </p:cNvPr>
                <p:cNvSpPr/>
                <p:nvPr/>
              </p:nvSpPr>
              <p:spPr>
                <a:xfrm>
                  <a:off x="3726648" y="2252069"/>
                  <a:ext cx="720000" cy="72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6"/>
                </a:solidFill>
                <a:ln w="19050">
                  <a:solidFill>
                    <a:schemeClr val="accent6">
                      <a:lumMod val="50000"/>
                    </a:schemeClr>
                  </a:solidFill>
                  <a:prstDash val="solid"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Loge d’isolement MC</a:t>
                  </a:r>
                </a:p>
              </p:txBody>
            </p:sp>
          </p:grpSp>
        </p:grpSp>
        <p:grpSp>
          <p:nvGrpSpPr>
            <p:cNvPr id="15" name="Groupe 14">
              <a:extLst>
                <a:ext uri="{FF2B5EF4-FFF2-40B4-BE49-F238E27FC236}">
                  <a16:creationId xmlns:a16="http://schemas.microsoft.com/office/drawing/2014/main" id="{409A76C5-0C1B-421D-985E-D1A35268F972}"/>
                </a:ext>
              </a:extLst>
            </p:cNvPr>
            <p:cNvGrpSpPr/>
            <p:nvPr/>
          </p:nvGrpSpPr>
          <p:grpSpPr>
            <a:xfrm>
              <a:off x="358775" y="2519603"/>
              <a:ext cx="1711853" cy="2338866"/>
              <a:chOff x="358775" y="2878775"/>
              <a:chExt cx="1711853" cy="2338866"/>
            </a:xfrm>
          </p:grpSpPr>
          <p:grpSp>
            <p:nvGrpSpPr>
              <p:cNvPr id="237" name="Groupe 236">
                <a:extLst>
                  <a:ext uri="{FF2B5EF4-FFF2-40B4-BE49-F238E27FC236}">
                    <a16:creationId xmlns:a16="http://schemas.microsoft.com/office/drawing/2014/main" id="{3E0E44B3-7768-4081-9564-C251042C33D5}"/>
                  </a:ext>
                </a:extLst>
              </p:cNvPr>
              <p:cNvGrpSpPr/>
              <p:nvPr/>
            </p:nvGrpSpPr>
            <p:grpSpPr>
              <a:xfrm>
                <a:off x="1528775" y="2878775"/>
                <a:ext cx="541853" cy="2338866"/>
                <a:chOff x="6387159" y="7290000"/>
                <a:chExt cx="541853" cy="2338866"/>
              </a:xfrm>
            </p:grpSpPr>
            <p:sp>
              <p:nvSpPr>
                <p:cNvPr id="238" name="Rectangle : coins arrondis 237">
                  <a:extLst>
                    <a:ext uri="{FF2B5EF4-FFF2-40B4-BE49-F238E27FC236}">
                      <a16:creationId xmlns:a16="http://schemas.microsoft.com/office/drawing/2014/main" id="{52EAB0F4-FD25-4792-A143-361B15F3CCDE}"/>
                    </a:ext>
                  </a:extLst>
                </p:cNvPr>
                <p:cNvSpPr/>
                <p:nvPr/>
              </p:nvSpPr>
              <p:spPr>
                <a:xfrm>
                  <a:off x="6389012" y="7290000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rgbClr val="CF965D"/>
                </a:solidFill>
                <a:ln w="19050">
                  <a:solidFill>
                    <a:srgbClr val="855627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Courant fort</a:t>
                  </a:r>
                </a:p>
              </p:txBody>
            </p:sp>
            <p:sp>
              <p:nvSpPr>
                <p:cNvPr id="239" name="Rectangle : coins arrondis 238">
                  <a:extLst>
                    <a:ext uri="{FF2B5EF4-FFF2-40B4-BE49-F238E27FC236}">
                      <a16:creationId xmlns:a16="http://schemas.microsoft.com/office/drawing/2014/main" id="{533E17A7-ED29-481F-870C-D1197D9860DB}"/>
                    </a:ext>
                  </a:extLst>
                </p:cNvPr>
                <p:cNvSpPr/>
                <p:nvPr/>
              </p:nvSpPr>
              <p:spPr>
                <a:xfrm>
                  <a:off x="6389012" y="8190000"/>
                  <a:ext cx="540000" cy="542488"/>
                </a:xfrm>
                <a:prstGeom prst="roundRect">
                  <a:avLst>
                    <a:gd name="adj" fmla="val 24073"/>
                  </a:avLst>
                </a:prstGeom>
                <a:solidFill>
                  <a:srgbClr val="CF965D"/>
                </a:solidFill>
                <a:ln w="19050">
                  <a:solidFill>
                    <a:srgbClr val="855627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0" tIns="0" rIns="0" bIns="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Courant faible</a:t>
                  </a:r>
                </a:p>
              </p:txBody>
            </p:sp>
            <p:sp>
              <p:nvSpPr>
                <p:cNvPr id="240" name="Rectangle : coins arrondis 239">
                  <a:extLst>
                    <a:ext uri="{FF2B5EF4-FFF2-40B4-BE49-F238E27FC236}">
                      <a16:creationId xmlns:a16="http://schemas.microsoft.com/office/drawing/2014/main" id="{9A39046A-38E8-4E35-A172-294AD906D718}"/>
                    </a:ext>
                  </a:extLst>
                </p:cNvPr>
                <p:cNvSpPr/>
                <p:nvPr/>
              </p:nvSpPr>
              <p:spPr>
                <a:xfrm>
                  <a:off x="6387159" y="9088866"/>
                  <a:ext cx="540000" cy="540000"/>
                </a:xfrm>
                <a:prstGeom prst="roundRect">
                  <a:avLst>
                    <a:gd name="adj" fmla="val 24073"/>
                  </a:avLst>
                </a:prstGeom>
                <a:solidFill>
                  <a:schemeClr val="accent3"/>
                </a:solidFill>
                <a:ln w="19050" cmpd="sng">
                  <a:solidFill>
                    <a:schemeClr val="accent3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lIns="36000" tIns="36000" rIns="36000" bIns="36000" rtlCol="0" anchor="ctr"/>
                <a:lstStyle/>
                <a:p>
                  <a:pPr algn="ctr"/>
                  <a:r>
                    <a:rPr lang="fr-FR" sz="800" dirty="0">
                      <a:solidFill>
                        <a:schemeClr val="tx1"/>
                      </a:solidFill>
                    </a:rPr>
                    <a:t>Sas d’accès petit</a:t>
                  </a:r>
                </a:p>
              </p:txBody>
            </p:sp>
          </p:grpSp>
          <p:sp>
            <p:nvSpPr>
              <p:cNvPr id="241" name="ZoneTexte 240">
                <a:extLst>
                  <a:ext uri="{FF2B5EF4-FFF2-40B4-BE49-F238E27FC236}">
                    <a16:creationId xmlns:a16="http://schemas.microsoft.com/office/drawing/2014/main" id="{D506D535-6D00-4E15-AAA0-1EA48EB4337F}"/>
                  </a:ext>
                </a:extLst>
              </p:cNvPr>
              <p:cNvSpPr txBox="1"/>
              <p:nvPr/>
            </p:nvSpPr>
            <p:spPr>
              <a:xfrm>
                <a:off x="358775" y="4769294"/>
                <a:ext cx="720000" cy="360000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noAutofit/>
              </a:bodyPr>
              <a:lstStyle/>
              <a:p>
                <a:pPr algn="r"/>
                <a:r>
                  <a:rPr lang="fr-FR" sz="800" i="1" dirty="0"/>
                  <a:t>Vers le bâtiment Communs MC0</a:t>
                </a:r>
              </a:p>
            </p:txBody>
          </p:sp>
          <p:sp>
            <p:nvSpPr>
              <p:cNvPr id="242" name="Flèche : double flèche horizontale 241">
                <a:extLst>
                  <a:ext uri="{FF2B5EF4-FFF2-40B4-BE49-F238E27FC236}">
                    <a16:creationId xmlns:a16="http://schemas.microsoft.com/office/drawing/2014/main" id="{E1963B6D-1A9E-48B9-8C3B-3B81E1FD03F6}"/>
                  </a:ext>
                </a:extLst>
              </p:cNvPr>
              <p:cNvSpPr/>
              <p:nvPr/>
            </p:nvSpPr>
            <p:spPr>
              <a:xfrm>
                <a:off x="1168775" y="4859294"/>
                <a:ext cx="360000" cy="180000"/>
              </a:xfrm>
              <a:prstGeom prst="leftRightArrow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 dirty="0"/>
              </a:p>
            </p:txBody>
          </p:sp>
          <p:sp>
            <p:nvSpPr>
              <p:cNvPr id="243" name="Interdiction 242">
                <a:extLst>
                  <a:ext uri="{FF2B5EF4-FFF2-40B4-BE49-F238E27FC236}">
                    <a16:creationId xmlns:a16="http://schemas.microsoft.com/office/drawing/2014/main" id="{D10A684D-3D6D-48F7-8C3E-6D598F6ABA95}"/>
                  </a:ext>
                </a:extLst>
              </p:cNvPr>
              <p:cNvSpPr/>
              <p:nvPr/>
            </p:nvSpPr>
            <p:spPr>
              <a:xfrm>
                <a:off x="1438775" y="4857641"/>
                <a:ext cx="180000" cy="180000"/>
              </a:xfrm>
              <a:prstGeom prst="noSmoking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" name="Groupe 15">
              <a:extLst>
                <a:ext uri="{FF2B5EF4-FFF2-40B4-BE49-F238E27FC236}">
                  <a16:creationId xmlns:a16="http://schemas.microsoft.com/office/drawing/2014/main" id="{48DD7541-7F82-4282-8592-751B2BC01D89}"/>
                </a:ext>
              </a:extLst>
            </p:cNvPr>
            <p:cNvGrpSpPr/>
            <p:nvPr/>
          </p:nvGrpSpPr>
          <p:grpSpPr>
            <a:xfrm>
              <a:off x="18088775" y="4318469"/>
              <a:ext cx="1710000" cy="540000"/>
              <a:chOff x="18268775" y="4677641"/>
              <a:chExt cx="1710000" cy="540000"/>
            </a:xfrm>
          </p:grpSpPr>
          <p:sp>
            <p:nvSpPr>
              <p:cNvPr id="244" name="ZoneTexte 243">
                <a:extLst>
                  <a:ext uri="{FF2B5EF4-FFF2-40B4-BE49-F238E27FC236}">
                    <a16:creationId xmlns:a16="http://schemas.microsoft.com/office/drawing/2014/main" id="{7C036B2E-E564-4E10-BCC6-103D397FA68F}"/>
                  </a:ext>
                </a:extLst>
              </p:cNvPr>
              <p:cNvSpPr txBox="1"/>
              <p:nvPr/>
            </p:nvSpPr>
            <p:spPr>
              <a:xfrm>
                <a:off x="19258775" y="4769294"/>
                <a:ext cx="720000" cy="360000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ctr" anchorCtr="0">
                <a:noAutofit/>
              </a:bodyPr>
              <a:lstStyle/>
              <a:p>
                <a:r>
                  <a:rPr lang="fr-FR" sz="800" i="1" dirty="0"/>
                  <a:t>Vers le bâtiment Communs MC0</a:t>
                </a:r>
              </a:p>
            </p:txBody>
          </p:sp>
          <p:sp>
            <p:nvSpPr>
              <p:cNvPr id="245" name="Flèche : double flèche horizontale 244">
                <a:extLst>
                  <a:ext uri="{FF2B5EF4-FFF2-40B4-BE49-F238E27FC236}">
                    <a16:creationId xmlns:a16="http://schemas.microsoft.com/office/drawing/2014/main" id="{65A5B075-8C51-474A-BA79-944A8EDD978E}"/>
                  </a:ext>
                </a:extLst>
              </p:cNvPr>
              <p:cNvSpPr/>
              <p:nvPr/>
            </p:nvSpPr>
            <p:spPr>
              <a:xfrm>
                <a:off x="18808775" y="4859294"/>
                <a:ext cx="360000" cy="180000"/>
              </a:xfrm>
              <a:prstGeom prst="leftRightArrow">
                <a:avLst/>
              </a:prstGeom>
              <a:pattFill prst="narVert">
                <a:fgClr>
                  <a:schemeClr val="tx1"/>
                </a:fgClr>
                <a:bgClr>
                  <a:schemeClr val="bg1"/>
                </a:bgClr>
              </a:patt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/>
              </a:p>
            </p:txBody>
          </p:sp>
          <p:sp>
            <p:nvSpPr>
              <p:cNvPr id="246" name="Rectangle : coins arrondis 245">
                <a:extLst>
                  <a:ext uri="{FF2B5EF4-FFF2-40B4-BE49-F238E27FC236}">
                    <a16:creationId xmlns:a16="http://schemas.microsoft.com/office/drawing/2014/main" id="{7407E219-BCF1-41E8-A736-15FE2BD5E473}"/>
                  </a:ext>
                </a:extLst>
              </p:cNvPr>
              <p:cNvSpPr/>
              <p:nvPr/>
            </p:nvSpPr>
            <p:spPr>
              <a:xfrm>
                <a:off x="18268775" y="4677641"/>
                <a:ext cx="540000" cy="540000"/>
              </a:xfrm>
              <a:prstGeom prst="roundRect">
                <a:avLst>
                  <a:gd name="adj" fmla="val 24073"/>
                </a:avLst>
              </a:prstGeom>
              <a:solidFill>
                <a:schemeClr val="accent3"/>
              </a:solidFill>
              <a:ln w="19050" cmpd="sng">
                <a:solidFill>
                  <a:schemeClr val="accent3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36000" tIns="36000" rIns="36000" bIns="36000" rtlCol="0" anchor="ctr"/>
              <a:lstStyle/>
              <a:p>
                <a:pPr algn="ctr"/>
                <a:r>
                  <a:rPr lang="fr-FR" sz="800" dirty="0">
                    <a:solidFill>
                      <a:schemeClr val="tx1"/>
                    </a:solidFill>
                  </a:rPr>
                  <a:t>Sas d’accès petit</a:t>
                </a:r>
              </a:p>
            </p:txBody>
          </p:sp>
          <p:sp>
            <p:nvSpPr>
              <p:cNvPr id="247" name="Interdiction 246">
                <a:extLst>
                  <a:ext uri="{FF2B5EF4-FFF2-40B4-BE49-F238E27FC236}">
                    <a16:creationId xmlns:a16="http://schemas.microsoft.com/office/drawing/2014/main" id="{FF47F878-B92E-4E85-AB4F-11DD005B1274}"/>
                  </a:ext>
                </a:extLst>
              </p:cNvPr>
              <p:cNvSpPr/>
              <p:nvPr/>
            </p:nvSpPr>
            <p:spPr>
              <a:xfrm>
                <a:off x="18718775" y="4857641"/>
                <a:ext cx="180000" cy="180000"/>
              </a:xfrm>
              <a:prstGeom prst="noSmoking">
                <a:avLst/>
              </a:pr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</p:grpSp>
        <p:cxnSp>
          <p:nvCxnSpPr>
            <p:cNvPr id="86" name="Connecteur droit avec flèche 85">
              <a:extLst>
                <a:ext uri="{FF2B5EF4-FFF2-40B4-BE49-F238E27FC236}">
                  <a16:creationId xmlns:a16="http://schemas.microsoft.com/office/drawing/2014/main" id="{5288B712-B8F2-4DFC-90B9-11DCD4383532}"/>
                </a:ext>
              </a:extLst>
            </p:cNvPr>
            <p:cNvCxnSpPr>
              <a:cxnSpLocks/>
              <a:stCxn id="240" idx="3"/>
            </p:cNvCxnSpPr>
            <p:nvPr/>
          </p:nvCxnSpPr>
          <p:spPr>
            <a:xfrm>
              <a:off x="2068775" y="4588469"/>
              <a:ext cx="16020000" cy="998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diamond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Connecteur droit avec flèche 116">
              <a:extLst>
                <a:ext uri="{FF2B5EF4-FFF2-40B4-BE49-F238E27FC236}">
                  <a16:creationId xmlns:a16="http://schemas.microsoft.com/office/drawing/2014/main" id="{B66647DD-AFC3-4577-B2C0-A1549D9CC182}"/>
                </a:ext>
              </a:extLst>
            </p:cNvPr>
            <p:cNvCxnSpPr>
              <a:cxnSpLocks/>
              <a:stCxn id="232" idx="0"/>
              <a:endCxn id="220" idx="2"/>
            </p:cNvCxnSpPr>
            <p:nvPr/>
          </p:nvCxnSpPr>
          <p:spPr>
            <a:xfrm flipV="1">
              <a:off x="7108688" y="4229603"/>
              <a:ext cx="87" cy="72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7" name="Connecteur droit avec flèche 316">
              <a:extLst>
                <a:ext uri="{FF2B5EF4-FFF2-40B4-BE49-F238E27FC236}">
                  <a16:creationId xmlns:a16="http://schemas.microsoft.com/office/drawing/2014/main" id="{E7992922-B3F7-44D9-A731-A625C940D923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15784866" y="4229465"/>
              <a:ext cx="613" cy="72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Connecteur droit avec flèche 102">
              <a:extLst>
                <a:ext uri="{FF2B5EF4-FFF2-40B4-BE49-F238E27FC236}">
                  <a16:creationId xmlns:a16="http://schemas.microsoft.com/office/drawing/2014/main" id="{5636DA4A-CCB9-4FEF-8674-619D6330F7D3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1464863" y="4229465"/>
              <a:ext cx="0" cy="720000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stealth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8" name="Connecteur droit avec flèche 247">
              <a:extLst>
                <a:ext uri="{FF2B5EF4-FFF2-40B4-BE49-F238E27FC236}">
                  <a16:creationId xmlns:a16="http://schemas.microsoft.com/office/drawing/2014/main" id="{2376F00C-1EA2-4AED-870C-2892722F0F2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508775" y="4229603"/>
              <a:ext cx="0" cy="358866"/>
            </a:xfrm>
            <a:prstGeom prst="straightConnector1">
              <a:avLst/>
            </a:prstGeom>
            <a:ln w="19050" cmpd="sng">
              <a:solidFill>
                <a:schemeClr val="tx1"/>
              </a:solidFill>
              <a:prstDash val="sysDash"/>
              <a:headEnd type="none"/>
              <a:tailEnd type="stealt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1" name="Groupe 20">
              <a:extLst>
                <a:ext uri="{FF2B5EF4-FFF2-40B4-BE49-F238E27FC236}">
                  <a16:creationId xmlns:a16="http://schemas.microsoft.com/office/drawing/2014/main" id="{5285F29E-685C-4F96-AB13-B45A43BE0231}"/>
                </a:ext>
              </a:extLst>
            </p:cNvPr>
            <p:cNvGrpSpPr/>
            <p:nvPr/>
          </p:nvGrpSpPr>
          <p:grpSpPr>
            <a:xfrm>
              <a:off x="11068775" y="358775"/>
              <a:ext cx="720000" cy="810000"/>
              <a:chOff x="11068775" y="358775"/>
              <a:chExt cx="720000" cy="810000"/>
            </a:xfrm>
          </p:grpSpPr>
          <p:sp>
            <p:nvSpPr>
              <p:cNvPr id="249" name="ZoneTexte 248">
                <a:extLst>
                  <a:ext uri="{FF2B5EF4-FFF2-40B4-BE49-F238E27FC236}">
                    <a16:creationId xmlns:a16="http://schemas.microsoft.com/office/drawing/2014/main" id="{1F6EA432-7AAF-4EC2-B21D-D80F23A7806F}"/>
                  </a:ext>
                </a:extLst>
              </p:cNvPr>
              <p:cNvSpPr txBox="1"/>
              <p:nvPr/>
            </p:nvSpPr>
            <p:spPr>
              <a:xfrm>
                <a:off x="11068775" y="358775"/>
                <a:ext cx="720000" cy="360000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b" anchorCtr="0">
                <a:noAutofit/>
              </a:bodyPr>
              <a:lstStyle/>
              <a:p>
                <a:pPr algn="ctr"/>
                <a:r>
                  <a:rPr lang="fr-FR" sz="800" i="1" dirty="0"/>
                  <a:t>Vers le bâtiment Communs MC0</a:t>
                </a:r>
              </a:p>
            </p:txBody>
          </p:sp>
          <p:sp>
            <p:nvSpPr>
              <p:cNvPr id="250" name="Flèche : double flèche horizontale 249">
                <a:extLst>
                  <a:ext uri="{FF2B5EF4-FFF2-40B4-BE49-F238E27FC236}">
                    <a16:creationId xmlns:a16="http://schemas.microsoft.com/office/drawing/2014/main" id="{01BC60C9-3BF1-47F1-B3C4-1D4A272DE9C9}"/>
                  </a:ext>
                </a:extLst>
              </p:cNvPr>
              <p:cNvSpPr/>
              <p:nvPr/>
            </p:nvSpPr>
            <p:spPr>
              <a:xfrm rot="5400000">
                <a:off x="11248775" y="898775"/>
                <a:ext cx="360000" cy="180000"/>
              </a:xfrm>
              <a:prstGeom prst="leftRightArrow">
                <a:avLst/>
              </a:prstGeom>
              <a:pattFill prst="narHorz">
                <a:fgClr>
                  <a:schemeClr val="tx1"/>
                </a:fgClr>
                <a:bgClr>
                  <a:schemeClr val="bg1"/>
                </a:bgClr>
              </a:patt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" name="Groupe 21">
              <a:extLst>
                <a:ext uri="{FF2B5EF4-FFF2-40B4-BE49-F238E27FC236}">
                  <a16:creationId xmlns:a16="http://schemas.microsoft.com/office/drawing/2014/main" id="{E5AFD535-AC1C-429E-AFDE-A0165C9BCE7C}"/>
                </a:ext>
              </a:extLst>
            </p:cNvPr>
            <p:cNvGrpSpPr/>
            <p:nvPr/>
          </p:nvGrpSpPr>
          <p:grpSpPr>
            <a:xfrm>
              <a:off x="11068775" y="8009603"/>
              <a:ext cx="720000" cy="810000"/>
              <a:chOff x="11068775" y="8368775"/>
              <a:chExt cx="720000" cy="810000"/>
            </a:xfrm>
          </p:grpSpPr>
          <p:sp>
            <p:nvSpPr>
              <p:cNvPr id="251" name="ZoneTexte 250">
                <a:extLst>
                  <a:ext uri="{FF2B5EF4-FFF2-40B4-BE49-F238E27FC236}">
                    <a16:creationId xmlns:a16="http://schemas.microsoft.com/office/drawing/2014/main" id="{BF3AD74C-98E0-4958-BBF0-41E97582BF6B}"/>
                  </a:ext>
                </a:extLst>
              </p:cNvPr>
              <p:cNvSpPr txBox="1"/>
              <p:nvPr/>
            </p:nvSpPr>
            <p:spPr>
              <a:xfrm>
                <a:off x="11068775" y="8818775"/>
                <a:ext cx="720000" cy="360000"/>
              </a:xfrm>
              <a:prstGeom prst="rect">
                <a:avLst/>
              </a:prstGeom>
              <a:noFill/>
            </p:spPr>
            <p:txBody>
              <a:bodyPr wrap="square" lIns="0" tIns="0" rIns="0" bIns="0" rtlCol="0" anchor="t" anchorCtr="0">
                <a:noAutofit/>
              </a:bodyPr>
              <a:lstStyle/>
              <a:p>
                <a:pPr algn="ctr"/>
                <a:r>
                  <a:rPr lang="fr-FR" sz="800" i="1" dirty="0"/>
                  <a:t>Vers le bâtiment Communs MC0</a:t>
                </a:r>
              </a:p>
            </p:txBody>
          </p:sp>
          <p:sp>
            <p:nvSpPr>
              <p:cNvPr id="252" name="Flèche : double flèche horizontale 251">
                <a:extLst>
                  <a:ext uri="{FF2B5EF4-FFF2-40B4-BE49-F238E27FC236}">
                    <a16:creationId xmlns:a16="http://schemas.microsoft.com/office/drawing/2014/main" id="{26ABA00B-2567-44FE-BF5E-CB8FE3CE82A7}"/>
                  </a:ext>
                </a:extLst>
              </p:cNvPr>
              <p:cNvSpPr/>
              <p:nvPr/>
            </p:nvSpPr>
            <p:spPr>
              <a:xfrm rot="5400000">
                <a:off x="11248775" y="8458775"/>
                <a:ext cx="360000" cy="180000"/>
              </a:xfrm>
              <a:prstGeom prst="leftRightArrow">
                <a:avLst/>
              </a:prstGeom>
              <a:pattFill prst="narHorz">
                <a:fgClr>
                  <a:schemeClr val="tx1"/>
                </a:fgClr>
                <a:bgClr>
                  <a:schemeClr val="bg1"/>
                </a:bgClr>
              </a:patt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fr-FR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97" name="Rectangle : coins arrondis 196">
              <a:extLst>
                <a:ext uri="{FF2B5EF4-FFF2-40B4-BE49-F238E27FC236}">
                  <a16:creationId xmlns:a16="http://schemas.microsoft.com/office/drawing/2014/main" id="{75E8175B-FA1C-43A9-96FB-17783536BCA0}"/>
                </a:ext>
              </a:extLst>
            </p:cNvPr>
            <p:cNvSpPr/>
            <p:nvPr/>
          </p:nvSpPr>
          <p:spPr>
            <a:xfrm>
              <a:off x="1530000" y="5220000"/>
              <a:ext cx="720000" cy="720000"/>
            </a:xfrm>
            <a:prstGeom prst="roundRect">
              <a:avLst>
                <a:gd name="adj" fmla="val 24073"/>
              </a:avLst>
            </a:prstGeom>
            <a:solidFill>
              <a:srgbClr val="CF965D"/>
            </a:solidFill>
            <a:ln w="19050">
              <a:solidFill>
                <a:srgbClr val="855627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fr-FR" sz="800" dirty="0">
                  <a:solidFill>
                    <a:schemeClr val="tx1"/>
                  </a:solidFill>
                </a:rPr>
                <a:t>CVC</a:t>
              </a:r>
            </a:p>
          </p:txBody>
        </p:sp>
      </p:grpSp>
      <p:sp>
        <p:nvSpPr>
          <p:cNvPr id="198" name="ZoneTexte 197">
            <a:extLst>
              <a:ext uri="{FF2B5EF4-FFF2-40B4-BE49-F238E27FC236}">
                <a16:creationId xmlns:a16="http://schemas.microsoft.com/office/drawing/2014/main" id="{362DAABF-48BA-4B7A-B7C1-2A832C3652EA}"/>
              </a:ext>
            </a:extLst>
          </p:cNvPr>
          <p:cNvSpPr txBox="1"/>
          <p:nvPr/>
        </p:nvSpPr>
        <p:spPr>
          <a:xfrm>
            <a:off x="360000" y="17280000"/>
            <a:ext cx="24481200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lang="fr-FR" sz="2400" b="1" dirty="0"/>
              <a:t>Schéma fonctionnel du bâtiment « Macaques </a:t>
            </a:r>
            <a:r>
              <a:rPr lang="fr-FR" sz="2400" b="1" dirty="0" err="1"/>
              <a:t>cynomolgus</a:t>
            </a:r>
            <a:r>
              <a:rPr lang="fr-FR" sz="2400" b="1" dirty="0"/>
              <a:t> 3 »</a:t>
            </a:r>
          </a:p>
        </p:txBody>
      </p:sp>
    </p:spTree>
    <p:extLst>
      <p:ext uri="{BB962C8B-B14F-4D97-AF65-F5344CB8AC3E}">
        <p14:creationId xmlns:p14="http://schemas.microsoft.com/office/powerpoint/2010/main" val="1390627678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97448</TotalTime>
  <Words>1322</Words>
  <Application>Microsoft Office PowerPoint</Application>
  <PresentationFormat>Personnalisé</PresentationFormat>
  <Paragraphs>516</Paragraphs>
  <Slides>8</Slides>
  <Notes>2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Fabrice ESCAFFIT</dc:creator>
  <cp:lastModifiedBy>Nicolas Auroy</cp:lastModifiedBy>
  <cp:revision>1006</cp:revision>
  <dcterms:created xsi:type="dcterms:W3CDTF">2023-05-25T07:48:26Z</dcterms:created>
  <dcterms:modified xsi:type="dcterms:W3CDTF">2025-10-01T07:21:44Z</dcterms:modified>
</cp:coreProperties>
</file>